
<file path=[Content_Types].xml><?xml version="1.0" encoding="utf-8"?>
<Types xmlns="http://schemas.openxmlformats.org/package/2006/content-types"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2"/>
  </p:normalViewPr>
  <p:slideViewPr>
    <p:cSldViewPr snapToGrid="0">
      <p:cViewPr varScale="1">
        <p:scale>
          <a:sx n="148" d="100"/>
          <a:sy n="148" d="100"/>
        </p:scale>
        <p:origin x="600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4cdd85560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4cdd85560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4cdd85560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4cdd85560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4cdd85560f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4cdd85560f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4cdd85560f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4cdd85560f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4ce08c79d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4ce08c79d0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4ce08c79d0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4ce08c79d0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75e4a13bd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75e4a13bd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8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24971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Revision Tips for Pupils with ALN</a:t>
            </a: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0312" y="514750"/>
            <a:ext cx="3183375" cy="237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descr="Usha Hirani |"/>
          <p:cNvPicPr preferRelativeResize="0"/>
          <p:nvPr/>
        </p:nvPicPr>
        <p:blipFill rotWithShape="1">
          <a:blip r:embed="rId4">
            <a:alphaModFix amt="7000"/>
          </a:blip>
          <a:srcRect/>
          <a:stretch/>
        </p:blipFill>
        <p:spPr>
          <a:xfrm rot="1893830">
            <a:off x="2052349" y="293949"/>
            <a:ext cx="4889929" cy="48899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Create a revision timetable</a:t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l="40686" t="33413" r="25938" b="26071"/>
          <a:stretch/>
        </p:blipFill>
        <p:spPr>
          <a:xfrm>
            <a:off x="694825" y="2466875"/>
            <a:ext cx="3010500" cy="2055649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409475" y="1147700"/>
            <a:ext cx="57726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Break the day up and allocate a time per day for revision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Try to keep the revision sessions to a limited time (1 hour max)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Surround the revision session with something you know they will enjoy e.g. snack, time on ipad etc</a:t>
            </a:r>
            <a:endParaRPr/>
          </a:p>
        </p:txBody>
      </p:sp>
      <p:pic>
        <p:nvPicPr>
          <p:cNvPr id="64" name="Google Shape;64;p14" descr="Usha Hirani |"/>
          <p:cNvPicPr preferRelativeResize="0"/>
          <p:nvPr/>
        </p:nvPicPr>
        <p:blipFill rotWithShape="1">
          <a:blip r:embed="rId4">
            <a:alphaModFix amt="7000"/>
          </a:blip>
          <a:srcRect/>
          <a:stretch/>
        </p:blipFill>
        <p:spPr>
          <a:xfrm rot="1893830">
            <a:off x="4019874" y="493699"/>
            <a:ext cx="4889929" cy="48899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Mind Maps</a:t>
            </a:r>
            <a:endParaRPr/>
          </a:p>
        </p:txBody>
      </p:sp>
      <p:sp>
        <p:nvSpPr>
          <p:cNvPr id="70" name="Google Shape;70;p15"/>
          <p:cNvSpPr txBox="1"/>
          <p:nvPr/>
        </p:nvSpPr>
        <p:spPr>
          <a:xfrm>
            <a:off x="409475" y="1147700"/>
            <a:ext cx="5772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Lots of children like to learn visually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Encourage your child to create a mind map about a topic</a:t>
            </a:r>
            <a:endParaRPr/>
          </a:p>
        </p:txBody>
      </p:sp>
      <p:pic>
        <p:nvPicPr>
          <p:cNvPr id="71" name="Google Shape;71;p15" descr="Usha Hirani |"/>
          <p:cNvPicPr preferRelativeResize="0"/>
          <p:nvPr/>
        </p:nvPicPr>
        <p:blipFill rotWithShape="1">
          <a:blip r:embed="rId3">
            <a:alphaModFix amt="7000"/>
          </a:blip>
          <a:srcRect/>
          <a:stretch/>
        </p:blipFill>
        <p:spPr>
          <a:xfrm rot="1893830">
            <a:off x="4019874" y="493699"/>
            <a:ext cx="4889929" cy="4889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388" y="3335750"/>
            <a:ext cx="4192525" cy="186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8324" y="1763312"/>
            <a:ext cx="2518424" cy="1810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00125" y="1743063"/>
            <a:ext cx="2571750" cy="165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Attend Homework Club</a:t>
            </a:r>
            <a:endParaRPr/>
          </a:p>
        </p:txBody>
      </p:sp>
      <p:sp>
        <p:nvSpPr>
          <p:cNvPr id="80" name="Google Shape;80;p16"/>
          <p:cNvSpPr txBox="1"/>
          <p:nvPr/>
        </p:nvSpPr>
        <p:spPr>
          <a:xfrm>
            <a:off x="409475" y="1147700"/>
            <a:ext cx="5772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ALN Homework club - Every Wednesday in Learning Support 2:40-3:30</a:t>
            </a:r>
            <a:endParaRPr/>
          </a:p>
        </p:txBody>
      </p:sp>
      <p:pic>
        <p:nvPicPr>
          <p:cNvPr id="81" name="Google Shape;81;p16" descr="Usha Hirani |"/>
          <p:cNvPicPr preferRelativeResize="0"/>
          <p:nvPr/>
        </p:nvPicPr>
        <p:blipFill rotWithShape="1">
          <a:blip r:embed="rId3">
            <a:alphaModFix amt="7000"/>
          </a:blip>
          <a:srcRect/>
          <a:stretch/>
        </p:blipFill>
        <p:spPr>
          <a:xfrm rot="1893830">
            <a:off x="4019874" y="493699"/>
            <a:ext cx="4889929" cy="4889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11325" y="2335175"/>
            <a:ext cx="2374400" cy="237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Never underestimate the power of a song</a:t>
            </a:r>
            <a:endParaRPr/>
          </a:p>
        </p:txBody>
      </p:sp>
      <p:sp>
        <p:nvSpPr>
          <p:cNvPr id="88" name="Google Shape;88;p17"/>
          <p:cNvSpPr txBox="1"/>
          <p:nvPr/>
        </p:nvSpPr>
        <p:spPr>
          <a:xfrm>
            <a:off x="409475" y="1147700"/>
            <a:ext cx="5772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Turning things into songs can be incredibly powerful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E.g. Learn the periodic table </a:t>
            </a:r>
            <a:endParaRPr/>
          </a:p>
        </p:txBody>
      </p:sp>
      <p:pic>
        <p:nvPicPr>
          <p:cNvPr id="89" name="Google Shape;89;p17" descr="Usha Hirani |"/>
          <p:cNvPicPr preferRelativeResize="0"/>
          <p:nvPr/>
        </p:nvPicPr>
        <p:blipFill rotWithShape="1">
          <a:blip r:embed="rId5">
            <a:alphaModFix amt="7000"/>
          </a:blip>
          <a:srcRect/>
          <a:stretch/>
        </p:blipFill>
        <p:spPr>
          <a:xfrm rot="1893830">
            <a:off x="4019874" y="493699"/>
            <a:ext cx="4889929" cy="4889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The Periodic Table Song  SCIENCE SONGS">
            <a:hlinkClick r:id="" action="ppaction://media"/>
            <a:extLst>
              <a:ext uri="{FF2B5EF4-FFF2-40B4-BE49-F238E27FC236}">
                <a16:creationId xmlns:a16="http://schemas.microsoft.com/office/drawing/2014/main" id="{282F8E0B-4C80-5F1E-C2AD-DA343154644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97810" y="1826553"/>
            <a:ext cx="5524081" cy="3107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1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</a:t>
            </a:r>
            <a:endParaRPr/>
          </a:p>
        </p:txBody>
      </p:sp>
      <p:sp>
        <p:nvSpPr>
          <p:cNvPr id="96" name="Google Shape;96;p18"/>
          <p:cNvSpPr txBox="1"/>
          <p:nvPr/>
        </p:nvSpPr>
        <p:spPr>
          <a:xfrm>
            <a:off x="409475" y="1147700"/>
            <a:ext cx="57726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Check that your son / daughter understand the key vocabulary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Some pupils can say the word, spell it correctly but feel less confident using the word in a sentence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Help support you son / daughter by not just asking them the meaning of the word but how to use that in a sentence.</a:t>
            </a:r>
            <a:endParaRPr/>
          </a:p>
        </p:txBody>
      </p:sp>
      <p:pic>
        <p:nvPicPr>
          <p:cNvPr id="97" name="Google Shape;97;p18" descr="Usha Hirani |"/>
          <p:cNvPicPr preferRelativeResize="0"/>
          <p:nvPr/>
        </p:nvPicPr>
        <p:blipFill rotWithShape="1">
          <a:blip r:embed="rId3">
            <a:alphaModFix amt="7000"/>
          </a:blip>
          <a:srcRect/>
          <a:stretch/>
        </p:blipFill>
        <p:spPr>
          <a:xfrm rot="1893830">
            <a:off x="4019874" y="493699"/>
            <a:ext cx="4889929" cy="4889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0725" y="3157613"/>
            <a:ext cx="3562350" cy="128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Sheets</a:t>
            </a:r>
            <a:endParaRPr/>
          </a:p>
        </p:txBody>
      </p:sp>
      <p:sp>
        <p:nvSpPr>
          <p:cNvPr id="104" name="Google Shape;104;p19"/>
          <p:cNvSpPr txBox="1"/>
          <p:nvPr/>
        </p:nvSpPr>
        <p:spPr>
          <a:xfrm>
            <a:off x="409475" y="1147700"/>
            <a:ext cx="57726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Help your sons / daughter to organise what they need to do by developing a task sheet for them.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Specify what tasks your expect them to complete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List them in the the order you need them to carry them out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Encourage your son / daughter to tick off the tasks as they complete them.</a:t>
            </a:r>
            <a:endParaRPr/>
          </a:p>
        </p:txBody>
      </p:sp>
      <p:pic>
        <p:nvPicPr>
          <p:cNvPr id="105" name="Google Shape;10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171876">
            <a:off x="5543957" y="1265214"/>
            <a:ext cx="2785812" cy="33820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Knowledge Organisers</a:t>
            </a:r>
            <a:endParaRPr/>
          </a:p>
        </p:txBody>
      </p:sp>
      <p:sp>
        <p:nvSpPr>
          <p:cNvPr id="111" name="Google Shape;111;p20"/>
          <p:cNvSpPr txBox="1"/>
          <p:nvPr/>
        </p:nvSpPr>
        <p:spPr>
          <a:xfrm>
            <a:off x="409475" y="1147700"/>
            <a:ext cx="57726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Help your child to retrieve information from a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knowledge organiser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Put it on the fridge and ask questions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relating to it.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Can your child define the key words?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Can your child use the key word in a sentence? </a:t>
            </a:r>
            <a:endParaRPr/>
          </a:p>
        </p:txBody>
      </p:sp>
      <p:pic>
        <p:nvPicPr>
          <p:cNvPr id="112" name="Google Shape;11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251210">
            <a:off x="4786951" y="1342249"/>
            <a:ext cx="4265694" cy="307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271</Words>
  <Application>Microsoft Macintosh PowerPoint</Application>
  <PresentationFormat>On-screen Show (16:9)</PresentationFormat>
  <Paragraphs>29</Paragraphs>
  <Slides>8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Simple Light</vt:lpstr>
      <vt:lpstr>Revision Tips for Pupils with ALN</vt:lpstr>
      <vt:lpstr>Create a revision timetable</vt:lpstr>
      <vt:lpstr>Mind Maps</vt:lpstr>
      <vt:lpstr>Attend Homework Club</vt:lpstr>
      <vt:lpstr>Never underestimate the power of a song</vt:lpstr>
      <vt:lpstr>Vocabulary</vt:lpstr>
      <vt:lpstr>Task Sheets</vt:lpstr>
      <vt:lpstr>Knowledge Organisers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Tips for Pupils with ALN</dc:title>
  <cp:lastModifiedBy>Microsoft Office User</cp:lastModifiedBy>
  <cp:revision>2</cp:revision>
  <dcterms:modified xsi:type="dcterms:W3CDTF">2022-10-26T10:20:32Z</dcterms:modified>
</cp:coreProperties>
</file>