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
  </p:notesMasterIdLst>
  <p:sldIdLst>
    <p:sldId id="281" r:id="rId2"/>
    <p:sldId id="282" r:id="rId3"/>
    <p:sldId id="283" r:id="rId4"/>
    <p:sldId id="284" r:id="rId5"/>
    <p:sldId id="285"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08"/>
    <p:restoredTop sz="95304"/>
  </p:normalViewPr>
  <p:slideViewPr>
    <p:cSldViewPr snapToGrid="0">
      <p:cViewPr varScale="1">
        <p:scale>
          <a:sx n="93" d="100"/>
          <a:sy n="93" d="100"/>
        </p:scale>
        <p:origin x="784"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590610-F907-7842-924F-27590A48C42C}" type="datetimeFigureOut">
              <a:rPr lang="en-US" smtClean="0"/>
              <a:t>6/24/25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2211D5E-21B2-774B-A9D3-FA272668CF87}" type="slidenum">
              <a:rPr lang="en-US" smtClean="0"/>
              <a:t>‹#›</a:t>
            </a:fld>
            <a:endParaRPr lang="en-US"/>
          </a:p>
        </p:txBody>
      </p:sp>
    </p:spTree>
    <p:extLst>
      <p:ext uri="{BB962C8B-B14F-4D97-AF65-F5344CB8AC3E}">
        <p14:creationId xmlns:p14="http://schemas.microsoft.com/office/powerpoint/2010/main" val="35510947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p7:notes"/>
          <p:cNvSpPr txBox="1">
            <a:spLocks noGrp="1"/>
          </p:cNvSpPr>
          <p:nvPr>
            <p:ph type="hdr" idx="2"/>
          </p:nvPr>
        </p:nvSpPr>
        <p:spPr>
          <a:xfrm>
            <a:off x="0" y="0"/>
            <a:ext cx="3962400" cy="3429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sz="1200"/>
          </a:p>
        </p:txBody>
      </p:sp>
      <p:sp>
        <p:nvSpPr>
          <p:cNvPr id="353" name="Google Shape;353;p7:notes"/>
          <p:cNvSpPr txBox="1">
            <a:spLocks noGrp="1"/>
          </p:cNvSpPr>
          <p:nvPr>
            <p:ph type="dt" idx="10"/>
          </p:nvPr>
        </p:nvSpPr>
        <p:spPr>
          <a:xfrm>
            <a:off x="5180013" y="0"/>
            <a:ext cx="3962400" cy="342900"/>
          </a:xfrm>
          <a:prstGeom prst="rect">
            <a:avLst/>
          </a:prstGeom>
          <a:noFill/>
          <a:ln>
            <a:noFill/>
          </a:ln>
        </p:spPr>
        <p:txBody>
          <a:bodyPr spcFirstLastPara="1" wrap="square" lIns="91425" tIns="45700" rIns="91425" bIns="45700" anchor="t" anchorCtr="0">
            <a:noAutofit/>
          </a:bodyPr>
          <a:lstStyle/>
          <a:p>
            <a:pPr marL="0" lvl="0" indent="0" algn="r" rtl="0">
              <a:lnSpc>
                <a:spcPct val="100000"/>
              </a:lnSpc>
              <a:spcBef>
                <a:spcPts val="0"/>
              </a:spcBef>
              <a:spcAft>
                <a:spcPts val="0"/>
              </a:spcAft>
              <a:buSzPts val="1400"/>
              <a:buNone/>
            </a:pPr>
            <a:r>
              <a:rPr lang="en-US" sz="1200" b="0" i="0" u="none" strike="noStrike" cap="none">
                <a:solidFill>
                  <a:schemeClr val="dk1"/>
                </a:solidFill>
                <a:latin typeface="Calibri"/>
                <a:ea typeface="Calibri"/>
                <a:cs typeface="Calibri"/>
                <a:sym typeface="Calibri"/>
              </a:rPr>
              <a:t>1.7.2013</a:t>
            </a:r>
            <a:endParaRPr/>
          </a:p>
        </p:txBody>
      </p:sp>
      <p:sp>
        <p:nvSpPr>
          <p:cNvPr id="354" name="Google Shape;354;p7:notes"/>
          <p:cNvSpPr>
            <a:spLocks noGrp="1" noRot="1" noChangeAspect="1"/>
          </p:cNvSpPr>
          <p:nvPr>
            <p:ph type="sldImg" idx="3"/>
          </p:nvPr>
        </p:nvSpPr>
        <p:spPr>
          <a:xfrm>
            <a:off x="2290763" y="512763"/>
            <a:ext cx="4562475" cy="2566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5" name="Google Shape;355;p7:notes"/>
          <p:cNvSpPr txBox="1">
            <a:spLocks noGrp="1"/>
          </p:cNvSpPr>
          <p:nvPr>
            <p:ph type="body" idx="1"/>
          </p:nvPr>
        </p:nvSpPr>
        <p:spPr>
          <a:xfrm>
            <a:off x="914400" y="3251200"/>
            <a:ext cx="7315200" cy="3081338"/>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Consider:</a:t>
            </a:r>
            <a:endParaRPr/>
          </a:p>
          <a:p>
            <a:pPr marL="457200" lvl="0" indent="-317500" algn="l" rtl="0">
              <a:lnSpc>
                <a:spcPct val="100000"/>
              </a:lnSpc>
              <a:spcBef>
                <a:spcPts val="0"/>
              </a:spcBef>
              <a:spcAft>
                <a:spcPts val="0"/>
              </a:spcAft>
              <a:buSzPts val="1400"/>
              <a:buChar char="●"/>
            </a:pPr>
            <a:r>
              <a:rPr lang="en-US"/>
              <a:t>opportunities to centre and value the voices of students with lived experiences (annual focus groups, welcoming committees, buddy schemes etc)</a:t>
            </a:r>
            <a:endParaRPr/>
          </a:p>
          <a:p>
            <a:pPr marL="457200" lvl="0" indent="-317500" algn="l" rtl="0">
              <a:lnSpc>
                <a:spcPct val="100000"/>
              </a:lnSpc>
              <a:spcBef>
                <a:spcPts val="0"/>
              </a:spcBef>
              <a:spcAft>
                <a:spcPts val="0"/>
              </a:spcAft>
              <a:buSzPts val="1400"/>
              <a:buChar char="●"/>
            </a:pPr>
            <a:r>
              <a:rPr lang="en-US"/>
              <a:t>opportunities to develop ethically informed leadership and changemaking skills amongst all children and young people</a:t>
            </a:r>
            <a:endParaRPr/>
          </a:p>
        </p:txBody>
      </p:sp>
      <p:sp>
        <p:nvSpPr>
          <p:cNvPr id="356" name="Google Shape;356;p7:notes"/>
          <p:cNvSpPr txBox="1">
            <a:spLocks noGrp="1"/>
          </p:cNvSpPr>
          <p:nvPr>
            <p:ph type="ftr" idx="11"/>
          </p:nvPr>
        </p:nvSpPr>
        <p:spPr>
          <a:xfrm>
            <a:off x="0" y="6502400"/>
            <a:ext cx="3962400" cy="341313"/>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SzPts val="1400"/>
              <a:buNone/>
            </a:pPr>
            <a:endParaRPr sz="1200"/>
          </a:p>
        </p:txBody>
      </p:sp>
      <p:sp>
        <p:nvSpPr>
          <p:cNvPr id="357" name="Google Shape;357;p7:notes"/>
          <p:cNvSpPr txBox="1">
            <a:spLocks noGrp="1"/>
          </p:cNvSpPr>
          <p:nvPr>
            <p:ph type="sldNum" idx="12"/>
          </p:nvPr>
        </p:nvSpPr>
        <p:spPr>
          <a:xfrm>
            <a:off x="5180013" y="6502400"/>
            <a:ext cx="3962400" cy="341313"/>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200"/>
              <a:buNone/>
            </a:pPr>
            <a:r>
              <a:rPr lang="en-US" sz="1200" b="0" i="0" u="none" strike="noStrike" cap="none">
                <a:solidFill>
                  <a:schemeClr val="dk1"/>
                </a:solidFill>
                <a:latin typeface="Calibri"/>
                <a:ea typeface="Calibri"/>
                <a:cs typeface="Calibri"/>
                <a:sym typeface="Calibri"/>
              </a:rPr>
              <a:t>‹#›</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
        <p:cNvGrpSpPr/>
        <p:nvPr/>
      </p:nvGrpSpPr>
      <p:grpSpPr>
        <a:xfrm>
          <a:off x="0" y="0"/>
          <a:ext cx="0" cy="0"/>
          <a:chOff x="0" y="0"/>
          <a:chExt cx="0" cy="0"/>
        </a:xfrm>
      </p:grpSpPr>
      <p:sp>
        <p:nvSpPr>
          <p:cNvPr id="365" name="Google Shape;365;g36a8fd24b97_0_106:notes"/>
          <p:cNvSpPr>
            <a:spLocks noGrp="1" noRot="1" noChangeAspect="1"/>
          </p:cNvSpPr>
          <p:nvPr>
            <p:ph type="sldImg" idx="2"/>
          </p:nvPr>
        </p:nvSpPr>
        <p:spPr>
          <a:xfrm>
            <a:off x="2857500" y="512763"/>
            <a:ext cx="3429000" cy="2567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6" name="Google Shape;366;g36a8fd24b97_0_106:notes"/>
          <p:cNvSpPr txBox="1">
            <a:spLocks noGrp="1"/>
          </p:cNvSpPr>
          <p:nvPr>
            <p:ph type="body" idx="1"/>
          </p:nvPr>
        </p:nvSpPr>
        <p:spPr>
          <a:xfrm>
            <a:off x="914400" y="3251200"/>
            <a:ext cx="7315200" cy="30813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7" name="Google Shape;367;g36a8fd24b97_0_106:notes"/>
          <p:cNvSpPr txBox="1">
            <a:spLocks noGrp="1"/>
          </p:cNvSpPr>
          <p:nvPr>
            <p:ph type="sldNum" idx="12"/>
          </p:nvPr>
        </p:nvSpPr>
        <p:spPr>
          <a:xfrm>
            <a:off x="5180013" y="6502400"/>
            <a:ext cx="3962400" cy="3414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2"/>
        <p:cNvGrpSpPr/>
        <p:nvPr/>
      </p:nvGrpSpPr>
      <p:grpSpPr>
        <a:xfrm>
          <a:off x="0" y="0"/>
          <a:ext cx="0" cy="0"/>
          <a:chOff x="0" y="0"/>
          <a:chExt cx="0" cy="0"/>
        </a:xfrm>
      </p:grpSpPr>
      <p:sp>
        <p:nvSpPr>
          <p:cNvPr id="373" name="Google Shape;373;g36a8fd24b97_0_86:notes"/>
          <p:cNvSpPr>
            <a:spLocks noGrp="1" noRot="1" noChangeAspect="1"/>
          </p:cNvSpPr>
          <p:nvPr>
            <p:ph type="sldImg" idx="2"/>
          </p:nvPr>
        </p:nvSpPr>
        <p:spPr>
          <a:xfrm>
            <a:off x="2857500" y="512763"/>
            <a:ext cx="3429000" cy="2567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4" name="Google Shape;374;g36a8fd24b97_0_86:notes"/>
          <p:cNvSpPr txBox="1">
            <a:spLocks noGrp="1"/>
          </p:cNvSpPr>
          <p:nvPr>
            <p:ph type="body" idx="1"/>
          </p:nvPr>
        </p:nvSpPr>
        <p:spPr>
          <a:xfrm>
            <a:off x="914400" y="3251200"/>
            <a:ext cx="7315200" cy="30813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5" name="Google Shape;375;g36a8fd24b97_0_86:notes"/>
          <p:cNvSpPr txBox="1">
            <a:spLocks noGrp="1"/>
          </p:cNvSpPr>
          <p:nvPr>
            <p:ph type="sldNum" idx="12"/>
          </p:nvPr>
        </p:nvSpPr>
        <p:spPr>
          <a:xfrm>
            <a:off x="5180013" y="6502400"/>
            <a:ext cx="3962400" cy="3414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8:notes"/>
          <p:cNvSpPr txBox="1">
            <a:spLocks noGrp="1"/>
          </p:cNvSpPr>
          <p:nvPr>
            <p:ph type="hdr" idx="2"/>
          </p:nvPr>
        </p:nvSpPr>
        <p:spPr>
          <a:xfrm>
            <a:off x="0" y="0"/>
            <a:ext cx="3962400" cy="3429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sz="1200"/>
          </a:p>
        </p:txBody>
      </p:sp>
      <p:sp>
        <p:nvSpPr>
          <p:cNvPr id="380" name="Google Shape;380;p8:notes"/>
          <p:cNvSpPr txBox="1">
            <a:spLocks noGrp="1"/>
          </p:cNvSpPr>
          <p:nvPr>
            <p:ph type="dt" idx="10"/>
          </p:nvPr>
        </p:nvSpPr>
        <p:spPr>
          <a:xfrm>
            <a:off x="5180013" y="0"/>
            <a:ext cx="3962400" cy="342900"/>
          </a:xfrm>
          <a:prstGeom prst="rect">
            <a:avLst/>
          </a:prstGeom>
          <a:noFill/>
          <a:ln>
            <a:noFill/>
          </a:ln>
        </p:spPr>
        <p:txBody>
          <a:bodyPr spcFirstLastPara="1" wrap="square" lIns="91425" tIns="45700" rIns="91425" bIns="45700" anchor="t" anchorCtr="0">
            <a:noAutofit/>
          </a:bodyPr>
          <a:lstStyle/>
          <a:p>
            <a:pPr marL="0" lvl="0" indent="0" algn="r" rtl="0">
              <a:lnSpc>
                <a:spcPct val="100000"/>
              </a:lnSpc>
              <a:spcBef>
                <a:spcPts val="0"/>
              </a:spcBef>
              <a:spcAft>
                <a:spcPts val="0"/>
              </a:spcAft>
              <a:buSzPts val="1400"/>
              <a:buNone/>
            </a:pPr>
            <a:r>
              <a:rPr lang="en-US" sz="1200" b="0" i="0" u="none" strike="noStrike" cap="none">
                <a:solidFill>
                  <a:schemeClr val="dk1"/>
                </a:solidFill>
                <a:latin typeface="Calibri"/>
                <a:ea typeface="Calibri"/>
                <a:cs typeface="Calibri"/>
                <a:sym typeface="Calibri"/>
              </a:rPr>
              <a:t>1.7.2013</a:t>
            </a:r>
            <a:endParaRPr/>
          </a:p>
        </p:txBody>
      </p:sp>
      <p:sp>
        <p:nvSpPr>
          <p:cNvPr id="381" name="Google Shape;381;p8:notes"/>
          <p:cNvSpPr>
            <a:spLocks noGrp="1" noRot="1" noChangeAspect="1"/>
          </p:cNvSpPr>
          <p:nvPr>
            <p:ph type="sldImg" idx="3"/>
          </p:nvPr>
        </p:nvSpPr>
        <p:spPr>
          <a:xfrm>
            <a:off x="2290763" y="512763"/>
            <a:ext cx="4562475" cy="2566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2" name="Google Shape;382;p8:notes"/>
          <p:cNvSpPr txBox="1">
            <a:spLocks noGrp="1"/>
          </p:cNvSpPr>
          <p:nvPr>
            <p:ph type="body" idx="1"/>
          </p:nvPr>
        </p:nvSpPr>
        <p:spPr>
          <a:xfrm>
            <a:off x="914400" y="3251200"/>
            <a:ext cx="7315200" cy="3081338"/>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Consider:</a:t>
            </a:r>
            <a:endParaRPr/>
          </a:p>
          <a:p>
            <a:pPr marL="457200" lvl="0" indent="-317500" algn="l" rtl="0">
              <a:lnSpc>
                <a:spcPct val="100000"/>
              </a:lnSpc>
              <a:spcBef>
                <a:spcPts val="0"/>
              </a:spcBef>
              <a:spcAft>
                <a:spcPts val="0"/>
              </a:spcAft>
              <a:buSzPts val="1400"/>
              <a:buChar char="●"/>
            </a:pPr>
            <a:r>
              <a:rPr lang="en-US"/>
              <a:t>how/where is SoS represented in school?</a:t>
            </a:r>
            <a:endParaRPr/>
          </a:p>
          <a:p>
            <a:pPr marL="457200" lvl="0" indent="-317500" algn="l" rtl="0">
              <a:lnSpc>
                <a:spcPct val="100000"/>
              </a:lnSpc>
              <a:spcBef>
                <a:spcPts val="0"/>
              </a:spcBef>
              <a:spcAft>
                <a:spcPts val="0"/>
              </a:spcAft>
              <a:buSzPts val="1400"/>
              <a:buChar char="●"/>
            </a:pPr>
            <a:r>
              <a:rPr lang="en-US"/>
              <a:t>how is information shared to parents?</a:t>
            </a:r>
            <a:endParaRPr/>
          </a:p>
          <a:p>
            <a:pPr marL="457200" lvl="0" indent="-317500" algn="l" rtl="0">
              <a:lnSpc>
                <a:spcPct val="100000"/>
              </a:lnSpc>
              <a:spcBef>
                <a:spcPts val="0"/>
              </a:spcBef>
              <a:spcAft>
                <a:spcPts val="0"/>
              </a:spcAft>
              <a:buSzPts val="1400"/>
              <a:buChar char="●"/>
            </a:pPr>
            <a:r>
              <a:rPr lang="en-US"/>
              <a:t>does your school materials reflect your pride in being a School of Sanctuary?</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p:txBody>
      </p:sp>
      <p:sp>
        <p:nvSpPr>
          <p:cNvPr id="383" name="Google Shape;383;p8:notes"/>
          <p:cNvSpPr txBox="1">
            <a:spLocks noGrp="1"/>
          </p:cNvSpPr>
          <p:nvPr>
            <p:ph type="ftr" idx="11"/>
          </p:nvPr>
        </p:nvSpPr>
        <p:spPr>
          <a:xfrm>
            <a:off x="0" y="6502400"/>
            <a:ext cx="3962400" cy="341313"/>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SzPts val="1400"/>
              <a:buNone/>
            </a:pPr>
            <a:endParaRPr sz="1200"/>
          </a:p>
        </p:txBody>
      </p:sp>
      <p:sp>
        <p:nvSpPr>
          <p:cNvPr id="384" name="Google Shape;384;p8:notes"/>
          <p:cNvSpPr txBox="1">
            <a:spLocks noGrp="1"/>
          </p:cNvSpPr>
          <p:nvPr>
            <p:ph type="sldNum" idx="12"/>
          </p:nvPr>
        </p:nvSpPr>
        <p:spPr>
          <a:xfrm>
            <a:off x="5180013" y="6502400"/>
            <a:ext cx="3962400" cy="341313"/>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200"/>
              <a:buNone/>
            </a:pPr>
            <a:r>
              <a:rPr lang="en-US" sz="1200" b="0" i="0" u="none" strike="noStrike" cap="none">
                <a:solidFill>
                  <a:schemeClr val="dk1"/>
                </a:solidFill>
                <a:latin typeface="Calibri"/>
                <a:ea typeface="Calibri"/>
                <a:cs typeface="Calibri"/>
                <a:sym typeface="Calibri"/>
              </a:rPr>
              <a:t>‹#›</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1"/>
        <p:cNvGrpSpPr/>
        <p:nvPr/>
      </p:nvGrpSpPr>
      <p:grpSpPr>
        <a:xfrm>
          <a:off x="0" y="0"/>
          <a:ext cx="0" cy="0"/>
          <a:chOff x="0" y="0"/>
          <a:chExt cx="0" cy="0"/>
        </a:xfrm>
      </p:grpSpPr>
      <p:sp>
        <p:nvSpPr>
          <p:cNvPr id="392" name="Google Shape;392;g36a8fd24b97_0_92:notes"/>
          <p:cNvSpPr>
            <a:spLocks noGrp="1" noRot="1" noChangeAspect="1"/>
          </p:cNvSpPr>
          <p:nvPr>
            <p:ph type="sldImg" idx="2"/>
          </p:nvPr>
        </p:nvSpPr>
        <p:spPr>
          <a:xfrm>
            <a:off x="2857500" y="512763"/>
            <a:ext cx="3429000" cy="2567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3" name="Google Shape;393;g36a8fd24b97_0_92:notes"/>
          <p:cNvSpPr txBox="1">
            <a:spLocks noGrp="1"/>
          </p:cNvSpPr>
          <p:nvPr>
            <p:ph type="body" idx="1"/>
          </p:nvPr>
        </p:nvSpPr>
        <p:spPr>
          <a:xfrm>
            <a:off x="914400" y="3251200"/>
            <a:ext cx="7315200" cy="30813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4" name="Google Shape;394;g36a8fd24b97_0_92:notes"/>
          <p:cNvSpPr txBox="1">
            <a:spLocks noGrp="1"/>
          </p:cNvSpPr>
          <p:nvPr>
            <p:ph type="sldNum" idx="12"/>
          </p:nvPr>
        </p:nvSpPr>
        <p:spPr>
          <a:xfrm>
            <a:off x="5180013" y="6502400"/>
            <a:ext cx="3962400" cy="3414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5</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82D81-6994-5CF8-CA21-33F36D28B871}"/>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085E6D70-B45A-650C-5C83-069B59FF9BA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638B94E8-CA4B-3CB9-0C10-F359B981B45D}"/>
              </a:ext>
            </a:extLst>
          </p:cNvPr>
          <p:cNvSpPr>
            <a:spLocks noGrp="1"/>
          </p:cNvSpPr>
          <p:nvPr>
            <p:ph type="dt" sz="half" idx="10"/>
          </p:nvPr>
        </p:nvSpPr>
        <p:spPr/>
        <p:txBody>
          <a:bodyPr/>
          <a:lstStyle/>
          <a:p>
            <a:fld id="{7CC3EB62-5784-0546-9D53-6BDC7CD93005}" type="datetimeFigureOut">
              <a:rPr lang="en-US" smtClean="0"/>
              <a:t>6/24/25</a:t>
            </a:fld>
            <a:endParaRPr lang="en-US"/>
          </a:p>
        </p:txBody>
      </p:sp>
      <p:sp>
        <p:nvSpPr>
          <p:cNvPr id="5" name="Footer Placeholder 4">
            <a:extLst>
              <a:ext uri="{FF2B5EF4-FFF2-40B4-BE49-F238E27FC236}">
                <a16:creationId xmlns:a16="http://schemas.microsoft.com/office/drawing/2014/main" id="{E1E9278D-8D89-FCEC-C28C-84D87F71642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DC33EE-110F-E311-C82E-E3D89651618D}"/>
              </a:ext>
            </a:extLst>
          </p:cNvPr>
          <p:cNvSpPr>
            <a:spLocks noGrp="1"/>
          </p:cNvSpPr>
          <p:nvPr>
            <p:ph type="sldNum" sz="quarter" idx="12"/>
          </p:nvPr>
        </p:nvSpPr>
        <p:spPr/>
        <p:txBody>
          <a:bodyPr/>
          <a:lstStyle/>
          <a:p>
            <a:fld id="{DD981A87-1D21-FF4C-ABCF-B93391DD1474}" type="slidenum">
              <a:rPr lang="en-US" smtClean="0"/>
              <a:t>‹#›</a:t>
            </a:fld>
            <a:endParaRPr lang="en-US"/>
          </a:p>
        </p:txBody>
      </p:sp>
    </p:spTree>
    <p:extLst>
      <p:ext uri="{BB962C8B-B14F-4D97-AF65-F5344CB8AC3E}">
        <p14:creationId xmlns:p14="http://schemas.microsoft.com/office/powerpoint/2010/main" val="18822251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251B9-0480-AB45-39B4-2EA438020515}"/>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A1269F4-49A5-B28E-121E-6DFBF8FD4EE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66DF396-F954-5ABF-F24D-A7BEC787BDFE}"/>
              </a:ext>
            </a:extLst>
          </p:cNvPr>
          <p:cNvSpPr>
            <a:spLocks noGrp="1"/>
          </p:cNvSpPr>
          <p:nvPr>
            <p:ph type="dt" sz="half" idx="10"/>
          </p:nvPr>
        </p:nvSpPr>
        <p:spPr/>
        <p:txBody>
          <a:bodyPr/>
          <a:lstStyle/>
          <a:p>
            <a:fld id="{7CC3EB62-5784-0546-9D53-6BDC7CD93005}" type="datetimeFigureOut">
              <a:rPr lang="en-US" smtClean="0"/>
              <a:t>6/24/25</a:t>
            </a:fld>
            <a:endParaRPr lang="en-US"/>
          </a:p>
        </p:txBody>
      </p:sp>
      <p:sp>
        <p:nvSpPr>
          <p:cNvPr id="5" name="Footer Placeholder 4">
            <a:extLst>
              <a:ext uri="{FF2B5EF4-FFF2-40B4-BE49-F238E27FC236}">
                <a16:creationId xmlns:a16="http://schemas.microsoft.com/office/drawing/2014/main" id="{FE5B45A9-E6F1-6C37-7E4C-BF7E5E8A50E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39A9F3C-BFB0-98FB-2EF1-26BCA6A0688B}"/>
              </a:ext>
            </a:extLst>
          </p:cNvPr>
          <p:cNvSpPr>
            <a:spLocks noGrp="1"/>
          </p:cNvSpPr>
          <p:nvPr>
            <p:ph type="sldNum" sz="quarter" idx="12"/>
          </p:nvPr>
        </p:nvSpPr>
        <p:spPr/>
        <p:txBody>
          <a:bodyPr/>
          <a:lstStyle/>
          <a:p>
            <a:fld id="{DD981A87-1D21-FF4C-ABCF-B93391DD1474}" type="slidenum">
              <a:rPr lang="en-US" smtClean="0"/>
              <a:t>‹#›</a:t>
            </a:fld>
            <a:endParaRPr lang="en-US"/>
          </a:p>
        </p:txBody>
      </p:sp>
    </p:spTree>
    <p:extLst>
      <p:ext uri="{BB962C8B-B14F-4D97-AF65-F5344CB8AC3E}">
        <p14:creationId xmlns:p14="http://schemas.microsoft.com/office/powerpoint/2010/main" val="41954766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E13325-3596-1492-A490-58F006FF280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6974157D-C826-AD69-E3C0-773B3E60631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91EA48E-5AB8-8847-654E-4665C8088716}"/>
              </a:ext>
            </a:extLst>
          </p:cNvPr>
          <p:cNvSpPr>
            <a:spLocks noGrp="1"/>
          </p:cNvSpPr>
          <p:nvPr>
            <p:ph type="dt" sz="half" idx="10"/>
          </p:nvPr>
        </p:nvSpPr>
        <p:spPr/>
        <p:txBody>
          <a:bodyPr/>
          <a:lstStyle/>
          <a:p>
            <a:fld id="{7CC3EB62-5784-0546-9D53-6BDC7CD93005}" type="datetimeFigureOut">
              <a:rPr lang="en-US" smtClean="0"/>
              <a:t>6/24/25</a:t>
            </a:fld>
            <a:endParaRPr lang="en-US"/>
          </a:p>
        </p:txBody>
      </p:sp>
      <p:sp>
        <p:nvSpPr>
          <p:cNvPr id="5" name="Footer Placeholder 4">
            <a:extLst>
              <a:ext uri="{FF2B5EF4-FFF2-40B4-BE49-F238E27FC236}">
                <a16:creationId xmlns:a16="http://schemas.microsoft.com/office/drawing/2014/main" id="{538B1E5C-9FE0-1798-BE15-3DFC80121C9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BC47331-2B1F-C330-FCA2-A2F1CF960D38}"/>
              </a:ext>
            </a:extLst>
          </p:cNvPr>
          <p:cNvSpPr>
            <a:spLocks noGrp="1"/>
          </p:cNvSpPr>
          <p:nvPr>
            <p:ph type="sldNum" sz="quarter" idx="12"/>
          </p:nvPr>
        </p:nvSpPr>
        <p:spPr/>
        <p:txBody>
          <a:bodyPr/>
          <a:lstStyle/>
          <a:p>
            <a:fld id="{DD981A87-1D21-FF4C-ABCF-B93391DD1474}" type="slidenum">
              <a:rPr lang="en-US" smtClean="0"/>
              <a:t>‹#›</a:t>
            </a:fld>
            <a:endParaRPr lang="en-US"/>
          </a:p>
        </p:txBody>
      </p:sp>
    </p:spTree>
    <p:extLst>
      <p:ext uri="{BB962C8B-B14F-4D97-AF65-F5344CB8AC3E}">
        <p14:creationId xmlns:p14="http://schemas.microsoft.com/office/powerpoint/2010/main" val="4445278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2B757-649F-96C6-58B4-68B70438BD4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E947A3-48DE-2DAF-F4AB-3A9FE65387B2}"/>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3F2921A-9592-CC5D-CF09-4BF07B4A5DA1}"/>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7EAEE5D-FEF7-5FAB-055C-208E3F2F6960}"/>
              </a:ext>
            </a:extLst>
          </p:cNvPr>
          <p:cNvSpPr>
            <a:spLocks noGrp="1"/>
          </p:cNvSpPr>
          <p:nvPr>
            <p:ph type="dt" sz="half" idx="10"/>
          </p:nvPr>
        </p:nvSpPr>
        <p:spPr/>
        <p:txBody>
          <a:bodyPr/>
          <a:lstStyle/>
          <a:p>
            <a:fld id="{7CC3EB62-5784-0546-9D53-6BDC7CD93005}" type="datetimeFigureOut">
              <a:rPr lang="en-US" smtClean="0"/>
              <a:t>6/24/25</a:t>
            </a:fld>
            <a:endParaRPr lang="en-US"/>
          </a:p>
        </p:txBody>
      </p:sp>
      <p:sp>
        <p:nvSpPr>
          <p:cNvPr id="6" name="Footer Placeholder 5">
            <a:extLst>
              <a:ext uri="{FF2B5EF4-FFF2-40B4-BE49-F238E27FC236}">
                <a16:creationId xmlns:a16="http://schemas.microsoft.com/office/drawing/2014/main" id="{3A1D167A-BC00-6C59-D2DB-4CE94ADBB03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AD3D2D-0E0C-2E01-D8C0-0AD42C56FFF8}"/>
              </a:ext>
            </a:extLst>
          </p:cNvPr>
          <p:cNvSpPr>
            <a:spLocks noGrp="1"/>
          </p:cNvSpPr>
          <p:nvPr>
            <p:ph type="sldNum" sz="quarter" idx="12"/>
          </p:nvPr>
        </p:nvSpPr>
        <p:spPr/>
        <p:txBody>
          <a:bodyPr/>
          <a:lstStyle/>
          <a:p>
            <a:fld id="{DD981A87-1D21-FF4C-ABCF-B93391DD1474}" type="slidenum">
              <a:rPr lang="en-US" smtClean="0"/>
              <a:t>‹#›</a:t>
            </a:fld>
            <a:endParaRPr lang="en-US"/>
          </a:p>
        </p:txBody>
      </p:sp>
    </p:spTree>
    <p:extLst>
      <p:ext uri="{BB962C8B-B14F-4D97-AF65-F5344CB8AC3E}">
        <p14:creationId xmlns:p14="http://schemas.microsoft.com/office/powerpoint/2010/main" val="16936250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12E6C-FA66-B4C9-C015-C61C64F811B6}"/>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A5093BC-1546-10FC-B1CF-386D2A4A3FE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5A7C797-6DA4-99D0-7D24-30B38AEE57F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A7E69DBD-ECE5-187C-4826-5BB6103C107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4AE6CAF-0BC6-D05E-D678-31BB917056AB}"/>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9322544-7EB4-958A-6E39-766D620B1742}"/>
              </a:ext>
            </a:extLst>
          </p:cNvPr>
          <p:cNvSpPr>
            <a:spLocks noGrp="1"/>
          </p:cNvSpPr>
          <p:nvPr>
            <p:ph type="dt" sz="half" idx="10"/>
          </p:nvPr>
        </p:nvSpPr>
        <p:spPr/>
        <p:txBody>
          <a:bodyPr/>
          <a:lstStyle/>
          <a:p>
            <a:fld id="{7CC3EB62-5784-0546-9D53-6BDC7CD93005}" type="datetimeFigureOut">
              <a:rPr lang="en-US" smtClean="0"/>
              <a:t>6/24/25</a:t>
            </a:fld>
            <a:endParaRPr lang="en-US"/>
          </a:p>
        </p:txBody>
      </p:sp>
      <p:sp>
        <p:nvSpPr>
          <p:cNvPr id="8" name="Footer Placeholder 7">
            <a:extLst>
              <a:ext uri="{FF2B5EF4-FFF2-40B4-BE49-F238E27FC236}">
                <a16:creationId xmlns:a16="http://schemas.microsoft.com/office/drawing/2014/main" id="{17FEADCD-8CBA-B0F3-C5F2-D097A0BB792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E53143E-80EA-ED6A-0E18-690434F97FB2}"/>
              </a:ext>
            </a:extLst>
          </p:cNvPr>
          <p:cNvSpPr>
            <a:spLocks noGrp="1"/>
          </p:cNvSpPr>
          <p:nvPr>
            <p:ph type="sldNum" sz="quarter" idx="12"/>
          </p:nvPr>
        </p:nvSpPr>
        <p:spPr/>
        <p:txBody>
          <a:bodyPr/>
          <a:lstStyle/>
          <a:p>
            <a:fld id="{DD981A87-1D21-FF4C-ABCF-B93391DD1474}" type="slidenum">
              <a:rPr lang="en-US" smtClean="0"/>
              <a:t>‹#›</a:t>
            </a:fld>
            <a:endParaRPr lang="en-US"/>
          </a:p>
        </p:txBody>
      </p:sp>
    </p:spTree>
    <p:extLst>
      <p:ext uri="{BB962C8B-B14F-4D97-AF65-F5344CB8AC3E}">
        <p14:creationId xmlns:p14="http://schemas.microsoft.com/office/powerpoint/2010/main" val="25252625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DD1009-00EC-DC1C-EC44-947CDC140DC8}"/>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3B21361-5661-B384-4C9B-D29F4D4FB6DA}"/>
              </a:ext>
            </a:extLst>
          </p:cNvPr>
          <p:cNvSpPr>
            <a:spLocks noGrp="1"/>
          </p:cNvSpPr>
          <p:nvPr>
            <p:ph type="dt" sz="half" idx="10"/>
          </p:nvPr>
        </p:nvSpPr>
        <p:spPr/>
        <p:txBody>
          <a:bodyPr/>
          <a:lstStyle/>
          <a:p>
            <a:fld id="{7CC3EB62-5784-0546-9D53-6BDC7CD93005}" type="datetimeFigureOut">
              <a:rPr lang="en-US" smtClean="0"/>
              <a:t>6/24/25</a:t>
            </a:fld>
            <a:endParaRPr lang="en-US"/>
          </a:p>
        </p:txBody>
      </p:sp>
      <p:sp>
        <p:nvSpPr>
          <p:cNvPr id="4" name="Footer Placeholder 3">
            <a:extLst>
              <a:ext uri="{FF2B5EF4-FFF2-40B4-BE49-F238E27FC236}">
                <a16:creationId xmlns:a16="http://schemas.microsoft.com/office/drawing/2014/main" id="{9D85E160-5B9C-48A6-1B94-BAD006F46C4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DF7D04A-7196-E4B3-6882-8C42C8561087}"/>
              </a:ext>
            </a:extLst>
          </p:cNvPr>
          <p:cNvSpPr>
            <a:spLocks noGrp="1"/>
          </p:cNvSpPr>
          <p:nvPr>
            <p:ph type="sldNum" sz="quarter" idx="12"/>
          </p:nvPr>
        </p:nvSpPr>
        <p:spPr/>
        <p:txBody>
          <a:bodyPr/>
          <a:lstStyle/>
          <a:p>
            <a:fld id="{DD981A87-1D21-FF4C-ABCF-B93391DD1474}" type="slidenum">
              <a:rPr lang="en-US" smtClean="0"/>
              <a:t>‹#›</a:t>
            </a:fld>
            <a:endParaRPr lang="en-US"/>
          </a:p>
        </p:txBody>
      </p:sp>
    </p:spTree>
    <p:extLst>
      <p:ext uri="{BB962C8B-B14F-4D97-AF65-F5344CB8AC3E}">
        <p14:creationId xmlns:p14="http://schemas.microsoft.com/office/powerpoint/2010/main" val="32224748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D5B08B0-98DA-86BE-71F5-3EE2A6F227F2}"/>
              </a:ext>
            </a:extLst>
          </p:cNvPr>
          <p:cNvSpPr>
            <a:spLocks noGrp="1"/>
          </p:cNvSpPr>
          <p:nvPr>
            <p:ph type="dt" sz="half" idx="10"/>
          </p:nvPr>
        </p:nvSpPr>
        <p:spPr/>
        <p:txBody>
          <a:bodyPr/>
          <a:lstStyle/>
          <a:p>
            <a:fld id="{7CC3EB62-5784-0546-9D53-6BDC7CD93005}" type="datetimeFigureOut">
              <a:rPr lang="en-US" smtClean="0"/>
              <a:t>6/24/25</a:t>
            </a:fld>
            <a:endParaRPr lang="en-US"/>
          </a:p>
        </p:txBody>
      </p:sp>
      <p:sp>
        <p:nvSpPr>
          <p:cNvPr id="3" name="Footer Placeholder 2">
            <a:extLst>
              <a:ext uri="{FF2B5EF4-FFF2-40B4-BE49-F238E27FC236}">
                <a16:creationId xmlns:a16="http://schemas.microsoft.com/office/drawing/2014/main" id="{6DCDBFBD-8763-8E5A-ED9E-CFEBB9C6509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CFE9490-313B-1206-5018-67D0C30BF6A4}"/>
              </a:ext>
            </a:extLst>
          </p:cNvPr>
          <p:cNvSpPr>
            <a:spLocks noGrp="1"/>
          </p:cNvSpPr>
          <p:nvPr>
            <p:ph type="sldNum" sz="quarter" idx="12"/>
          </p:nvPr>
        </p:nvSpPr>
        <p:spPr/>
        <p:txBody>
          <a:bodyPr/>
          <a:lstStyle/>
          <a:p>
            <a:fld id="{DD981A87-1D21-FF4C-ABCF-B93391DD1474}" type="slidenum">
              <a:rPr lang="en-US" smtClean="0"/>
              <a:t>‹#›</a:t>
            </a:fld>
            <a:endParaRPr lang="en-US"/>
          </a:p>
        </p:txBody>
      </p:sp>
    </p:spTree>
    <p:extLst>
      <p:ext uri="{BB962C8B-B14F-4D97-AF65-F5344CB8AC3E}">
        <p14:creationId xmlns:p14="http://schemas.microsoft.com/office/powerpoint/2010/main" val="1686478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37D66-38C1-37AD-41A5-CDF62262F25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7C920AAE-6FA9-5244-6D01-15C6C503B2D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C52F2B2-BB04-CCC5-2DAF-D6C12618DD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36FCDD7-4801-CF09-1C0C-55982B4590B0}"/>
              </a:ext>
            </a:extLst>
          </p:cNvPr>
          <p:cNvSpPr>
            <a:spLocks noGrp="1"/>
          </p:cNvSpPr>
          <p:nvPr>
            <p:ph type="dt" sz="half" idx="10"/>
          </p:nvPr>
        </p:nvSpPr>
        <p:spPr/>
        <p:txBody>
          <a:bodyPr/>
          <a:lstStyle/>
          <a:p>
            <a:fld id="{7CC3EB62-5784-0546-9D53-6BDC7CD93005}" type="datetimeFigureOut">
              <a:rPr lang="en-US" smtClean="0"/>
              <a:t>6/24/25</a:t>
            </a:fld>
            <a:endParaRPr lang="en-US"/>
          </a:p>
        </p:txBody>
      </p:sp>
      <p:sp>
        <p:nvSpPr>
          <p:cNvPr id="6" name="Footer Placeholder 5">
            <a:extLst>
              <a:ext uri="{FF2B5EF4-FFF2-40B4-BE49-F238E27FC236}">
                <a16:creationId xmlns:a16="http://schemas.microsoft.com/office/drawing/2014/main" id="{C3B3B497-D18A-C366-EB0C-3E3D5E8733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BB205CD-07C7-65F9-A826-A9C1C59696C8}"/>
              </a:ext>
            </a:extLst>
          </p:cNvPr>
          <p:cNvSpPr>
            <a:spLocks noGrp="1"/>
          </p:cNvSpPr>
          <p:nvPr>
            <p:ph type="sldNum" sz="quarter" idx="12"/>
          </p:nvPr>
        </p:nvSpPr>
        <p:spPr/>
        <p:txBody>
          <a:bodyPr/>
          <a:lstStyle/>
          <a:p>
            <a:fld id="{DD981A87-1D21-FF4C-ABCF-B93391DD1474}" type="slidenum">
              <a:rPr lang="en-US" smtClean="0"/>
              <a:t>‹#›</a:t>
            </a:fld>
            <a:endParaRPr lang="en-US"/>
          </a:p>
        </p:txBody>
      </p:sp>
    </p:spTree>
    <p:extLst>
      <p:ext uri="{BB962C8B-B14F-4D97-AF65-F5344CB8AC3E}">
        <p14:creationId xmlns:p14="http://schemas.microsoft.com/office/powerpoint/2010/main" val="12707858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DB8EE9-A05F-E84E-04B1-C9C2BCC36F1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A83630BA-1730-A919-BA54-7045E91CC91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73812DD-276D-B490-4E8B-9F1C20CA8C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E05F149-CB53-2635-DED0-B06EC1EA3271}"/>
              </a:ext>
            </a:extLst>
          </p:cNvPr>
          <p:cNvSpPr>
            <a:spLocks noGrp="1"/>
          </p:cNvSpPr>
          <p:nvPr>
            <p:ph type="dt" sz="half" idx="10"/>
          </p:nvPr>
        </p:nvSpPr>
        <p:spPr/>
        <p:txBody>
          <a:bodyPr/>
          <a:lstStyle/>
          <a:p>
            <a:fld id="{7CC3EB62-5784-0546-9D53-6BDC7CD93005}" type="datetimeFigureOut">
              <a:rPr lang="en-US" smtClean="0"/>
              <a:t>6/24/25</a:t>
            </a:fld>
            <a:endParaRPr lang="en-US"/>
          </a:p>
        </p:txBody>
      </p:sp>
      <p:sp>
        <p:nvSpPr>
          <p:cNvPr id="6" name="Footer Placeholder 5">
            <a:extLst>
              <a:ext uri="{FF2B5EF4-FFF2-40B4-BE49-F238E27FC236}">
                <a16:creationId xmlns:a16="http://schemas.microsoft.com/office/drawing/2014/main" id="{6DB56AF9-C829-78DF-7DCA-A16C017010C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24AE642-E1A7-C085-4CF9-EEED9D578CBB}"/>
              </a:ext>
            </a:extLst>
          </p:cNvPr>
          <p:cNvSpPr>
            <a:spLocks noGrp="1"/>
          </p:cNvSpPr>
          <p:nvPr>
            <p:ph type="sldNum" sz="quarter" idx="12"/>
          </p:nvPr>
        </p:nvSpPr>
        <p:spPr/>
        <p:txBody>
          <a:bodyPr/>
          <a:lstStyle/>
          <a:p>
            <a:fld id="{DD981A87-1D21-FF4C-ABCF-B93391DD1474}" type="slidenum">
              <a:rPr lang="en-US" smtClean="0"/>
              <a:t>‹#›</a:t>
            </a:fld>
            <a:endParaRPr lang="en-US"/>
          </a:p>
        </p:txBody>
      </p:sp>
    </p:spTree>
    <p:extLst>
      <p:ext uri="{BB962C8B-B14F-4D97-AF65-F5344CB8AC3E}">
        <p14:creationId xmlns:p14="http://schemas.microsoft.com/office/powerpoint/2010/main" val="35766430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41D784-2FD7-E094-67DA-34C68932921E}"/>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8EA8B4C-F552-A30A-EF37-C94AFD2D161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1E2FA5E-E38D-41E4-4AC9-576328010789}"/>
              </a:ext>
            </a:extLst>
          </p:cNvPr>
          <p:cNvSpPr>
            <a:spLocks noGrp="1"/>
          </p:cNvSpPr>
          <p:nvPr>
            <p:ph type="dt" sz="half" idx="10"/>
          </p:nvPr>
        </p:nvSpPr>
        <p:spPr/>
        <p:txBody>
          <a:bodyPr/>
          <a:lstStyle/>
          <a:p>
            <a:fld id="{7CC3EB62-5784-0546-9D53-6BDC7CD93005}" type="datetimeFigureOut">
              <a:rPr lang="en-US" smtClean="0"/>
              <a:t>6/24/25</a:t>
            </a:fld>
            <a:endParaRPr lang="en-US"/>
          </a:p>
        </p:txBody>
      </p:sp>
      <p:sp>
        <p:nvSpPr>
          <p:cNvPr id="5" name="Footer Placeholder 4">
            <a:extLst>
              <a:ext uri="{FF2B5EF4-FFF2-40B4-BE49-F238E27FC236}">
                <a16:creationId xmlns:a16="http://schemas.microsoft.com/office/drawing/2014/main" id="{BB0271FC-B861-6B86-84F0-6C975FCAD2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3DB544-C705-A698-D7ED-B90F706BBB1F}"/>
              </a:ext>
            </a:extLst>
          </p:cNvPr>
          <p:cNvSpPr>
            <a:spLocks noGrp="1"/>
          </p:cNvSpPr>
          <p:nvPr>
            <p:ph type="sldNum" sz="quarter" idx="12"/>
          </p:nvPr>
        </p:nvSpPr>
        <p:spPr/>
        <p:txBody>
          <a:bodyPr/>
          <a:lstStyle/>
          <a:p>
            <a:fld id="{DD981A87-1D21-FF4C-ABCF-B93391DD1474}" type="slidenum">
              <a:rPr lang="en-US" smtClean="0"/>
              <a:t>‹#›</a:t>
            </a:fld>
            <a:endParaRPr lang="en-US"/>
          </a:p>
        </p:txBody>
      </p:sp>
    </p:spTree>
    <p:extLst>
      <p:ext uri="{BB962C8B-B14F-4D97-AF65-F5344CB8AC3E}">
        <p14:creationId xmlns:p14="http://schemas.microsoft.com/office/powerpoint/2010/main" val="21061265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9B3B671-2D1F-4DFA-3351-30ED78C34392}"/>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50FF93E-D648-49CF-A9DA-9375D2BDFF7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2D63D37-97E6-59BC-FD22-45471E0CBD44}"/>
              </a:ext>
            </a:extLst>
          </p:cNvPr>
          <p:cNvSpPr>
            <a:spLocks noGrp="1"/>
          </p:cNvSpPr>
          <p:nvPr>
            <p:ph type="dt" sz="half" idx="10"/>
          </p:nvPr>
        </p:nvSpPr>
        <p:spPr/>
        <p:txBody>
          <a:bodyPr/>
          <a:lstStyle/>
          <a:p>
            <a:fld id="{7CC3EB62-5784-0546-9D53-6BDC7CD93005}" type="datetimeFigureOut">
              <a:rPr lang="en-US" smtClean="0"/>
              <a:t>6/24/25</a:t>
            </a:fld>
            <a:endParaRPr lang="en-US"/>
          </a:p>
        </p:txBody>
      </p:sp>
      <p:sp>
        <p:nvSpPr>
          <p:cNvPr id="5" name="Footer Placeholder 4">
            <a:extLst>
              <a:ext uri="{FF2B5EF4-FFF2-40B4-BE49-F238E27FC236}">
                <a16:creationId xmlns:a16="http://schemas.microsoft.com/office/drawing/2014/main" id="{3236819B-B2FE-7C4D-C063-743D25147B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4E1475-BB13-DFFE-631A-7AE398E004FD}"/>
              </a:ext>
            </a:extLst>
          </p:cNvPr>
          <p:cNvSpPr>
            <a:spLocks noGrp="1"/>
          </p:cNvSpPr>
          <p:nvPr>
            <p:ph type="sldNum" sz="quarter" idx="12"/>
          </p:nvPr>
        </p:nvSpPr>
        <p:spPr/>
        <p:txBody>
          <a:bodyPr/>
          <a:lstStyle/>
          <a:p>
            <a:fld id="{DD981A87-1D21-FF4C-ABCF-B93391DD1474}" type="slidenum">
              <a:rPr lang="en-US" smtClean="0"/>
              <a:t>‹#›</a:t>
            </a:fld>
            <a:endParaRPr lang="en-US"/>
          </a:p>
        </p:txBody>
      </p:sp>
    </p:spTree>
    <p:extLst>
      <p:ext uri="{BB962C8B-B14F-4D97-AF65-F5344CB8AC3E}">
        <p14:creationId xmlns:p14="http://schemas.microsoft.com/office/powerpoint/2010/main" val="3721248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9D89793-401B-9A6A-A632-88354F468FD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09486F10-95DE-CB02-630C-1E6F9BF3A8B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F69CD89-9279-7F9E-09F1-8EAB4CABD0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C3EB62-5784-0546-9D53-6BDC7CD93005}" type="datetimeFigureOut">
              <a:rPr lang="en-US" smtClean="0"/>
              <a:t>6/24/25</a:t>
            </a:fld>
            <a:endParaRPr lang="en-US"/>
          </a:p>
        </p:txBody>
      </p:sp>
      <p:sp>
        <p:nvSpPr>
          <p:cNvPr id="5" name="Footer Placeholder 4">
            <a:extLst>
              <a:ext uri="{FF2B5EF4-FFF2-40B4-BE49-F238E27FC236}">
                <a16:creationId xmlns:a16="http://schemas.microsoft.com/office/drawing/2014/main" id="{8B6431F3-C521-7058-1D22-49EA03CCB4C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569B777-09ED-A659-08DD-039FDB62BFF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D981A87-1D21-FF4C-ABCF-B93391DD1474}" type="slidenum">
              <a:rPr lang="en-US" smtClean="0"/>
              <a:t>‹#›</a:t>
            </a:fld>
            <a:endParaRPr lang="en-US"/>
          </a:p>
        </p:txBody>
      </p:sp>
    </p:spTree>
    <p:extLst>
      <p:ext uri="{BB962C8B-B14F-4D97-AF65-F5344CB8AC3E}">
        <p14:creationId xmlns:p14="http://schemas.microsoft.com/office/powerpoint/2010/main" val="41788577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hyperlink" Target="http://www.youtube.com/watch?v=s5x6MKw4j3c"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grpSp>
        <p:nvGrpSpPr>
          <p:cNvPr id="359" name="Google Shape;359;p7"/>
          <p:cNvGrpSpPr/>
          <p:nvPr/>
        </p:nvGrpSpPr>
        <p:grpSpPr>
          <a:xfrm>
            <a:off x="2209800" y="107034"/>
            <a:ext cx="7772401" cy="2057400"/>
            <a:chOff x="0" y="0"/>
            <a:chExt cx="3070578" cy="812800"/>
          </a:xfrm>
        </p:grpSpPr>
        <p:sp>
          <p:nvSpPr>
            <p:cNvPr id="360" name="Google Shape;360;p7"/>
            <p:cNvSpPr/>
            <p:nvPr/>
          </p:nvSpPr>
          <p:spPr>
            <a:xfrm>
              <a:off x="0" y="0"/>
              <a:ext cx="3070578" cy="370413"/>
            </a:xfrm>
            <a:custGeom>
              <a:avLst/>
              <a:gdLst/>
              <a:ahLst/>
              <a:cxnLst/>
              <a:rect l="l" t="t" r="r" b="b"/>
              <a:pathLst>
                <a:path w="3070578" h="370413" extrusionOk="0">
                  <a:moveTo>
                    <a:pt x="0" y="0"/>
                  </a:moveTo>
                  <a:lnTo>
                    <a:pt x="3070578" y="0"/>
                  </a:lnTo>
                  <a:lnTo>
                    <a:pt x="3070578" y="370413"/>
                  </a:lnTo>
                  <a:lnTo>
                    <a:pt x="0" y="370413"/>
                  </a:lnTo>
                  <a:lnTo>
                    <a:pt x="0" y="0"/>
                  </a:lnTo>
                </a:path>
              </a:pathLst>
            </a:custGeom>
            <a:solidFill>
              <a:srgbClr val="0E5F7B"/>
            </a:solidFill>
            <a:ln>
              <a:noFill/>
            </a:ln>
          </p:spPr>
          <p:txBody>
            <a:bodyPr spcFirstLastPara="1" wrap="square" lIns="85711" tIns="42844" rIns="85711" bIns="42844" anchor="t" anchorCtr="0">
              <a:noAutofit/>
            </a:bodyPr>
            <a:lstStyle/>
            <a:p>
              <a:endParaRPr sz="1313">
                <a:solidFill>
                  <a:srgbClr val="000000"/>
                </a:solidFill>
                <a:latin typeface="Arial"/>
                <a:ea typeface="Arial"/>
                <a:cs typeface="Arial"/>
                <a:sym typeface="Arial"/>
              </a:endParaRPr>
            </a:p>
          </p:txBody>
        </p:sp>
        <p:sp>
          <p:nvSpPr>
            <p:cNvPr id="361" name="Google Shape;361;p7"/>
            <p:cNvSpPr txBox="1"/>
            <p:nvPr/>
          </p:nvSpPr>
          <p:spPr>
            <a:xfrm>
              <a:off x="0" y="0"/>
              <a:ext cx="812800" cy="812800"/>
            </a:xfrm>
            <a:prstGeom prst="rect">
              <a:avLst/>
            </a:prstGeom>
            <a:noFill/>
            <a:ln>
              <a:noFill/>
            </a:ln>
          </p:spPr>
          <p:txBody>
            <a:bodyPr spcFirstLastPara="1" wrap="square" lIns="47625" tIns="47625" rIns="47625" bIns="47625" anchor="ctr" anchorCtr="0">
              <a:noAutofit/>
            </a:bodyPr>
            <a:lstStyle/>
            <a:p>
              <a:pPr algn="ctr">
                <a:lnSpc>
                  <a:spcPct val="118444"/>
                </a:lnSpc>
                <a:buClr>
                  <a:srgbClr val="000000"/>
                </a:buClr>
                <a:buSzPts val="1800"/>
              </a:pPr>
              <a:endParaRPr sz="1688">
                <a:solidFill>
                  <a:schemeClr val="dk1"/>
                </a:solidFill>
                <a:latin typeface="Calibri"/>
                <a:ea typeface="Calibri"/>
                <a:cs typeface="Calibri"/>
                <a:sym typeface="Calibri"/>
              </a:endParaRPr>
            </a:p>
          </p:txBody>
        </p:sp>
      </p:grpSp>
      <p:sp>
        <p:nvSpPr>
          <p:cNvPr id="362" name="Google Shape;362;p7"/>
          <p:cNvSpPr txBox="1"/>
          <p:nvPr/>
        </p:nvSpPr>
        <p:spPr>
          <a:xfrm>
            <a:off x="2209805" y="107040"/>
            <a:ext cx="7689375" cy="692497"/>
          </a:xfrm>
          <a:prstGeom prst="rect">
            <a:avLst/>
          </a:prstGeom>
          <a:noFill/>
          <a:ln>
            <a:noFill/>
          </a:ln>
        </p:spPr>
        <p:txBody>
          <a:bodyPr spcFirstLastPara="1" wrap="square" lIns="0" tIns="0" rIns="0" bIns="0" anchor="t" anchorCtr="0">
            <a:spAutoFit/>
          </a:bodyPr>
          <a:lstStyle/>
          <a:p>
            <a:pPr algn="ctr">
              <a:lnSpc>
                <a:spcPct val="120000"/>
              </a:lnSpc>
              <a:buClr>
                <a:srgbClr val="000000"/>
              </a:buClr>
              <a:buSzPts val="2000"/>
            </a:pPr>
            <a:r>
              <a:rPr lang="en-US" sz="1875" b="1">
                <a:solidFill>
                  <a:srgbClr val="D0DCE3"/>
                </a:solidFill>
                <a:latin typeface="Bree Serif"/>
                <a:ea typeface="Bree Serif"/>
                <a:cs typeface="Bree Serif"/>
                <a:sym typeface="Bree Serif"/>
              </a:rPr>
              <a:t>Criterion 5:  Commitment to supporting age-appropriate active pupil voice and leadership on sanctuary and welcome/welcoming activities in the school.</a:t>
            </a:r>
            <a:endParaRPr sz="1313">
              <a:solidFill>
                <a:srgbClr val="000000"/>
              </a:solidFill>
              <a:latin typeface="Arial"/>
              <a:ea typeface="Arial"/>
              <a:cs typeface="Arial"/>
              <a:sym typeface="Arial"/>
            </a:endParaRPr>
          </a:p>
        </p:txBody>
      </p:sp>
      <p:sp>
        <p:nvSpPr>
          <p:cNvPr id="363" name="Google Shape;363;p7"/>
          <p:cNvSpPr txBox="1"/>
          <p:nvPr/>
        </p:nvSpPr>
        <p:spPr>
          <a:xfrm>
            <a:off x="1730133" y="1230305"/>
            <a:ext cx="8648719" cy="1147781"/>
          </a:xfrm>
          <a:prstGeom prst="rect">
            <a:avLst/>
          </a:prstGeom>
          <a:noFill/>
          <a:ln>
            <a:noFill/>
          </a:ln>
        </p:spPr>
        <p:txBody>
          <a:bodyPr spcFirstLastPara="1" wrap="square" lIns="85711" tIns="85711" rIns="85711" bIns="85711" anchor="t" anchorCtr="0">
            <a:noAutofit/>
          </a:bodyPr>
          <a:lstStyle/>
          <a:p>
            <a:r>
              <a:rPr lang="en-US" sz="1688">
                <a:solidFill>
                  <a:schemeClr val="dk1"/>
                </a:solidFill>
                <a:latin typeface="Calibri"/>
                <a:ea typeface="Calibri"/>
                <a:cs typeface="Calibri"/>
                <a:sym typeface="Calibri"/>
              </a:rPr>
              <a:t>We pride ourselves on letting our pupils do the talking.</a:t>
            </a:r>
            <a:endParaRPr sz="1688">
              <a:solidFill>
                <a:schemeClr val="dk1"/>
              </a:solidFill>
              <a:latin typeface="Calibri"/>
              <a:ea typeface="Calibri"/>
              <a:cs typeface="Calibri"/>
              <a:sym typeface="Calibri"/>
            </a:endParaRPr>
          </a:p>
          <a:p>
            <a:endParaRPr sz="1688">
              <a:solidFill>
                <a:schemeClr val="dk1"/>
              </a:solidFill>
              <a:latin typeface="Calibri"/>
              <a:ea typeface="Calibri"/>
              <a:cs typeface="Calibri"/>
              <a:sym typeface="Calibri"/>
            </a:endParaRPr>
          </a:p>
          <a:p>
            <a:r>
              <a:rPr lang="en-US" sz="1688">
                <a:solidFill>
                  <a:schemeClr val="dk1"/>
                </a:solidFill>
                <a:latin typeface="Calibri"/>
                <a:ea typeface="Calibri"/>
                <a:cs typeface="Calibri"/>
                <a:sym typeface="Calibri"/>
              </a:rPr>
              <a:t> We have an anti-racism pupil steering group who have helped advent the cultures events and celebrations of Eid and next years’ Divahli. They have met with Vale of Glamorgan Cabinet members, representatives from the Childrens Ambassador for Wales and they significantly contributed towards the …..  and they have represented St Cyres at a variety of primary schools. </a:t>
            </a:r>
            <a:endParaRPr sz="1688">
              <a:solidFill>
                <a:schemeClr val="dk1"/>
              </a:solidFill>
              <a:latin typeface="Calibri"/>
              <a:ea typeface="Calibri"/>
              <a:cs typeface="Calibri"/>
              <a:sym typeface="Calibri"/>
            </a:endParaRPr>
          </a:p>
          <a:p>
            <a:endParaRPr sz="1688">
              <a:solidFill>
                <a:schemeClr val="dk1"/>
              </a:solidFill>
              <a:latin typeface="Calibri"/>
              <a:ea typeface="Calibri"/>
              <a:cs typeface="Calibri"/>
              <a:sym typeface="Calibri"/>
            </a:endParaRPr>
          </a:p>
          <a:p>
            <a:r>
              <a:rPr lang="en-US" sz="1688">
                <a:solidFill>
                  <a:schemeClr val="dk1"/>
                </a:solidFill>
                <a:latin typeface="Calibri"/>
                <a:ea typeface="Calibri"/>
                <a:cs typeface="Calibri"/>
                <a:sym typeface="Calibri"/>
              </a:rPr>
              <a:t>We are excited to host Dean Atta at St Cyres, and as part of this he will meet with the Equality/LGBTQ+ pupil group.</a:t>
            </a:r>
            <a:endParaRPr sz="1688">
              <a:solidFill>
                <a:schemeClr val="dk1"/>
              </a:solidFill>
              <a:latin typeface="Calibri"/>
              <a:ea typeface="Calibri"/>
              <a:cs typeface="Calibri"/>
              <a:sym typeface="Calibri"/>
            </a:endParaRPr>
          </a:p>
          <a:p>
            <a:endParaRPr sz="1688">
              <a:solidFill>
                <a:schemeClr val="dk1"/>
              </a:solidFill>
              <a:latin typeface="Calibri"/>
              <a:ea typeface="Calibri"/>
              <a:cs typeface="Calibri"/>
              <a:sym typeface="Calibri"/>
            </a:endParaRPr>
          </a:p>
          <a:p>
            <a:r>
              <a:rPr lang="en-US" sz="1688">
                <a:solidFill>
                  <a:schemeClr val="dk1"/>
                </a:solidFill>
                <a:latin typeface="Calibri"/>
                <a:ea typeface="Calibri"/>
                <a:cs typeface="Calibri"/>
                <a:sym typeface="Calibri"/>
              </a:rPr>
              <a:t>We are proud of the role our Young Carers have taken in persuading other schools to take an active strategy in supporting and celebrating Young Carers across the Vale of Glamorgan. </a:t>
            </a:r>
            <a:endParaRPr sz="1688">
              <a:solidFill>
                <a:schemeClr val="dk1"/>
              </a:solidFill>
              <a:latin typeface="Calibri"/>
              <a:ea typeface="Calibri"/>
              <a:cs typeface="Calibri"/>
              <a:sym typeface="Calibri"/>
            </a:endParaRPr>
          </a:p>
          <a:p>
            <a:endParaRPr sz="1688">
              <a:solidFill>
                <a:schemeClr val="dk1"/>
              </a:solidFill>
              <a:latin typeface="Calibri"/>
              <a:ea typeface="Calibri"/>
              <a:cs typeface="Calibri"/>
              <a:sym typeface="Calibri"/>
            </a:endParaRPr>
          </a:p>
          <a:p>
            <a:r>
              <a:rPr lang="en-US" sz="1688">
                <a:solidFill>
                  <a:schemeClr val="dk1"/>
                </a:solidFill>
                <a:latin typeface="Calibri"/>
                <a:ea typeface="Calibri"/>
                <a:cs typeface="Calibri"/>
                <a:sym typeface="Calibri"/>
              </a:rPr>
              <a:t>We are also proud of our Looked After Children who have helped shape the new One Page Profile and Pupils Voice sections of the centralised LACE documents, recognised for also meeting with the Head of Childrens’ Services to discuss voice of the child. </a:t>
            </a:r>
            <a:endParaRPr sz="1688">
              <a:solidFill>
                <a:schemeClr val="dk1"/>
              </a:solidFill>
              <a:latin typeface="Calibri"/>
              <a:ea typeface="Calibri"/>
              <a:cs typeface="Calibri"/>
              <a:sym typeface="Calibri"/>
            </a:endParaRPr>
          </a:p>
          <a:p>
            <a:endParaRPr sz="1688">
              <a:solidFill>
                <a:schemeClr val="dk1"/>
              </a:solidFill>
              <a:latin typeface="Calibri"/>
              <a:ea typeface="Calibri"/>
              <a:cs typeface="Calibri"/>
              <a:sym typeface="Calibri"/>
            </a:endParaRPr>
          </a:p>
          <a:p>
            <a:r>
              <a:rPr lang="en-US" sz="1688">
                <a:solidFill>
                  <a:schemeClr val="dk1"/>
                </a:solidFill>
                <a:latin typeface="Calibri"/>
                <a:ea typeface="Calibri"/>
                <a:cs typeface="Calibri"/>
                <a:sym typeface="Calibri"/>
              </a:rPr>
              <a:t>Lastly, our pupils will play an integral part in the future welcome of new admissions as they engage with the Young interpreters Scheme. </a:t>
            </a:r>
            <a:endParaRPr sz="1688">
              <a:solidFill>
                <a:schemeClr val="dk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68"/>
        <p:cNvGrpSpPr/>
        <p:nvPr/>
      </p:nvGrpSpPr>
      <p:grpSpPr>
        <a:xfrm>
          <a:off x="0" y="0"/>
          <a:ext cx="0" cy="0"/>
          <a:chOff x="0" y="0"/>
          <a:chExt cx="0" cy="0"/>
        </a:xfrm>
      </p:grpSpPr>
      <p:pic>
        <p:nvPicPr>
          <p:cNvPr id="369" name="Google Shape;369;g36a8fd24b97_0_106"/>
          <p:cNvPicPr preferRelativeResize="0"/>
          <p:nvPr/>
        </p:nvPicPr>
        <p:blipFill>
          <a:blip r:embed="rId3">
            <a:alphaModFix/>
          </a:blip>
          <a:stretch>
            <a:fillRect/>
          </a:stretch>
        </p:blipFill>
        <p:spPr>
          <a:xfrm>
            <a:off x="1758821" y="307217"/>
            <a:ext cx="3974345" cy="2907469"/>
          </a:xfrm>
          <a:prstGeom prst="rect">
            <a:avLst/>
          </a:prstGeom>
          <a:noFill/>
          <a:ln>
            <a:noFill/>
          </a:ln>
        </p:spPr>
      </p:pic>
      <p:pic>
        <p:nvPicPr>
          <p:cNvPr id="370" name="Google Shape;370;g36a8fd24b97_0_106"/>
          <p:cNvPicPr preferRelativeResize="0"/>
          <p:nvPr/>
        </p:nvPicPr>
        <p:blipFill>
          <a:blip r:embed="rId4">
            <a:alphaModFix/>
          </a:blip>
          <a:stretch>
            <a:fillRect/>
          </a:stretch>
        </p:blipFill>
        <p:spPr>
          <a:xfrm>
            <a:off x="5810251" y="307219"/>
            <a:ext cx="4733860" cy="3463103"/>
          </a:xfrm>
          <a:prstGeom prst="rect">
            <a:avLst/>
          </a:prstGeom>
          <a:noFill/>
          <a:ln>
            <a:noFill/>
          </a:ln>
        </p:spPr>
      </p:pic>
      <p:pic>
        <p:nvPicPr>
          <p:cNvPr id="371" name="Google Shape;371;g36a8fd24b97_0_106"/>
          <p:cNvPicPr preferRelativeResize="0"/>
          <p:nvPr/>
        </p:nvPicPr>
        <p:blipFill>
          <a:blip r:embed="rId5">
            <a:alphaModFix/>
          </a:blip>
          <a:stretch>
            <a:fillRect/>
          </a:stretch>
        </p:blipFill>
        <p:spPr>
          <a:xfrm>
            <a:off x="1932611" y="3506970"/>
            <a:ext cx="3626765" cy="2653218"/>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76"/>
        <p:cNvGrpSpPr/>
        <p:nvPr/>
      </p:nvGrpSpPr>
      <p:grpSpPr>
        <a:xfrm>
          <a:off x="0" y="0"/>
          <a:ext cx="0" cy="0"/>
          <a:chOff x="0" y="0"/>
          <a:chExt cx="0" cy="0"/>
        </a:xfrm>
      </p:grpSpPr>
      <p:pic>
        <p:nvPicPr>
          <p:cNvPr id="377" name="Google Shape;377;g36a8fd24b97_0_86" descr="Pupils at St Cyres School introduce a young carers initiative" title="Young Carers in St Cyres Video">
            <a:hlinkClick r:id="rId3"/>
          </p:cNvPr>
          <p:cNvPicPr preferRelativeResize="0"/>
          <p:nvPr/>
        </p:nvPicPr>
        <p:blipFill>
          <a:blip r:embed="rId4">
            <a:alphaModFix/>
          </a:blip>
          <a:stretch>
            <a:fillRect/>
          </a:stretch>
        </p:blipFill>
        <p:spPr>
          <a:xfrm>
            <a:off x="2340422" y="918023"/>
            <a:ext cx="7834172" cy="440671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85"/>
        <p:cNvGrpSpPr/>
        <p:nvPr/>
      </p:nvGrpSpPr>
      <p:grpSpPr>
        <a:xfrm>
          <a:off x="0" y="0"/>
          <a:ext cx="0" cy="0"/>
          <a:chOff x="0" y="0"/>
          <a:chExt cx="0" cy="0"/>
        </a:xfrm>
      </p:grpSpPr>
      <p:grpSp>
        <p:nvGrpSpPr>
          <p:cNvPr id="386" name="Google Shape;386;p8"/>
          <p:cNvGrpSpPr/>
          <p:nvPr/>
        </p:nvGrpSpPr>
        <p:grpSpPr>
          <a:xfrm>
            <a:off x="2209800" y="685800"/>
            <a:ext cx="7772400" cy="2057400"/>
            <a:chOff x="0" y="0"/>
            <a:chExt cx="3070578" cy="812800"/>
          </a:xfrm>
        </p:grpSpPr>
        <p:sp>
          <p:nvSpPr>
            <p:cNvPr id="387" name="Google Shape;387;p8"/>
            <p:cNvSpPr/>
            <p:nvPr/>
          </p:nvSpPr>
          <p:spPr>
            <a:xfrm>
              <a:off x="0" y="0"/>
              <a:ext cx="3070578" cy="370413"/>
            </a:xfrm>
            <a:custGeom>
              <a:avLst/>
              <a:gdLst/>
              <a:ahLst/>
              <a:cxnLst/>
              <a:rect l="l" t="t" r="r" b="b"/>
              <a:pathLst>
                <a:path w="3070578" h="370413" extrusionOk="0">
                  <a:moveTo>
                    <a:pt x="0" y="0"/>
                  </a:moveTo>
                  <a:lnTo>
                    <a:pt x="3070578" y="0"/>
                  </a:lnTo>
                  <a:lnTo>
                    <a:pt x="3070578" y="370413"/>
                  </a:lnTo>
                  <a:lnTo>
                    <a:pt x="0" y="370413"/>
                  </a:lnTo>
                  <a:lnTo>
                    <a:pt x="0" y="0"/>
                  </a:lnTo>
                </a:path>
              </a:pathLst>
            </a:custGeom>
            <a:solidFill>
              <a:srgbClr val="0E5F7B"/>
            </a:solidFill>
            <a:ln>
              <a:noFill/>
            </a:ln>
          </p:spPr>
          <p:txBody>
            <a:bodyPr spcFirstLastPara="1" wrap="square" lIns="85711" tIns="42844" rIns="85711" bIns="42844" anchor="t" anchorCtr="0">
              <a:noAutofit/>
            </a:bodyPr>
            <a:lstStyle/>
            <a:p>
              <a:endParaRPr sz="1313">
                <a:solidFill>
                  <a:srgbClr val="000000"/>
                </a:solidFill>
                <a:latin typeface="Arial"/>
                <a:ea typeface="Arial"/>
                <a:cs typeface="Arial"/>
                <a:sym typeface="Arial"/>
              </a:endParaRPr>
            </a:p>
          </p:txBody>
        </p:sp>
        <p:sp>
          <p:nvSpPr>
            <p:cNvPr id="388" name="Google Shape;388;p8"/>
            <p:cNvSpPr txBox="1"/>
            <p:nvPr/>
          </p:nvSpPr>
          <p:spPr>
            <a:xfrm>
              <a:off x="0" y="0"/>
              <a:ext cx="812800" cy="812800"/>
            </a:xfrm>
            <a:prstGeom prst="rect">
              <a:avLst/>
            </a:prstGeom>
            <a:noFill/>
            <a:ln>
              <a:noFill/>
            </a:ln>
          </p:spPr>
          <p:txBody>
            <a:bodyPr spcFirstLastPara="1" wrap="square" lIns="47625" tIns="47625" rIns="47625" bIns="47625" anchor="ctr" anchorCtr="0">
              <a:noAutofit/>
            </a:bodyPr>
            <a:lstStyle/>
            <a:p>
              <a:pPr algn="ctr">
                <a:lnSpc>
                  <a:spcPct val="118444"/>
                </a:lnSpc>
                <a:buClr>
                  <a:srgbClr val="000000"/>
                </a:buClr>
                <a:buSzPts val="1800"/>
              </a:pPr>
              <a:endParaRPr sz="1688">
                <a:solidFill>
                  <a:schemeClr val="dk1"/>
                </a:solidFill>
                <a:latin typeface="Calibri"/>
                <a:ea typeface="Calibri"/>
                <a:cs typeface="Calibri"/>
                <a:sym typeface="Calibri"/>
              </a:endParaRPr>
            </a:p>
          </p:txBody>
        </p:sp>
      </p:grpSp>
      <p:sp>
        <p:nvSpPr>
          <p:cNvPr id="389" name="Google Shape;389;p8"/>
          <p:cNvSpPr txBox="1"/>
          <p:nvPr/>
        </p:nvSpPr>
        <p:spPr>
          <a:xfrm>
            <a:off x="2209800" y="676871"/>
            <a:ext cx="7772400" cy="1038746"/>
          </a:xfrm>
          <a:prstGeom prst="rect">
            <a:avLst/>
          </a:prstGeom>
          <a:noFill/>
          <a:ln>
            <a:noFill/>
          </a:ln>
        </p:spPr>
        <p:txBody>
          <a:bodyPr spcFirstLastPara="1" wrap="square" lIns="0" tIns="0" rIns="0" bIns="0" anchor="t" anchorCtr="0">
            <a:spAutoFit/>
          </a:bodyPr>
          <a:lstStyle/>
          <a:p>
            <a:pPr algn="ctr">
              <a:lnSpc>
                <a:spcPct val="120000"/>
              </a:lnSpc>
              <a:buClr>
                <a:srgbClr val="000000"/>
              </a:buClr>
              <a:buSzPts val="2000"/>
            </a:pPr>
            <a:r>
              <a:rPr lang="en-US" sz="1875" b="1">
                <a:solidFill>
                  <a:srgbClr val="D0DCE3"/>
                </a:solidFill>
                <a:latin typeface="Bree Serif"/>
                <a:ea typeface="Bree Serif"/>
                <a:cs typeface="Bree Serif"/>
                <a:sym typeface="Bree Serif"/>
              </a:rPr>
              <a:t>Criterion 6: A public commitment to the City of Sanctuary vision of welcome,  This pledge should be included on the school’s website and in a public space in the school</a:t>
            </a:r>
            <a:endParaRPr sz="1313">
              <a:solidFill>
                <a:srgbClr val="000000"/>
              </a:solidFill>
              <a:latin typeface="Arial"/>
              <a:ea typeface="Arial"/>
              <a:cs typeface="Arial"/>
              <a:sym typeface="Arial"/>
            </a:endParaRPr>
          </a:p>
        </p:txBody>
      </p:sp>
      <p:sp>
        <p:nvSpPr>
          <p:cNvPr id="390" name="Google Shape;390;p8"/>
          <p:cNvSpPr txBox="1"/>
          <p:nvPr/>
        </p:nvSpPr>
        <p:spPr>
          <a:xfrm>
            <a:off x="1746610" y="1710398"/>
            <a:ext cx="8698781" cy="1629000"/>
          </a:xfrm>
          <a:prstGeom prst="rect">
            <a:avLst/>
          </a:prstGeom>
          <a:noFill/>
          <a:ln>
            <a:noFill/>
          </a:ln>
        </p:spPr>
        <p:txBody>
          <a:bodyPr spcFirstLastPara="1" wrap="square" lIns="85711" tIns="85711" rIns="85711" bIns="85711" anchor="t" anchorCtr="0">
            <a:noAutofit/>
          </a:bodyPr>
          <a:lstStyle/>
          <a:p>
            <a:r>
              <a:rPr lang="en-US" sz="2250">
                <a:solidFill>
                  <a:schemeClr val="dk1"/>
                </a:solidFill>
                <a:latin typeface="Calibri"/>
                <a:ea typeface="Calibri"/>
                <a:cs typeface="Calibri"/>
                <a:sym typeface="Calibri"/>
              </a:rPr>
              <a:t>Our award is kept proudly in reception, and is accompanied by our welcomes in a variety of languages  above the entrance.</a:t>
            </a:r>
            <a:endParaRPr sz="2250">
              <a:solidFill>
                <a:schemeClr val="dk1"/>
              </a:solidFill>
              <a:latin typeface="Calibri"/>
              <a:ea typeface="Calibri"/>
              <a:cs typeface="Calibri"/>
              <a:sym typeface="Calibri"/>
            </a:endParaRPr>
          </a:p>
          <a:p>
            <a:r>
              <a:rPr lang="en-US" sz="2250">
                <a:solidFill>
                  <a:schemeClr val="dk1"/>
                </a:solidFill>
                <a:latin typeface="Calibri"/>
                <a:ea typeface="Calibri"/>
                <a:cs typeface="Calibri"/>
                <a:sym typeface="Calibri"/>
              </a:rPr>
              <a:t>We invited Welsh Government and Vale of Glamorgan Cabinet to our celebration of sanctuary on receiving the award in 2021 and have since held a number of gatherings for professionals and outside agencies on events reflecting and supporting the vision of St Cyres sanctuary and welcome. These include numerous anti-racism events, Trauma informed Insets, EAL classification Inset and SHRN best practice conventions. </a:t>
            </a:r>
            <a:endParaRPr sz="2250">
              <a:solidFill>
                <a:schemeClr val="dk1"/>
              </a:solidFill>
              <a:latin typeface="Calibri"/>
              <a:ea typeface="Calibri"/>
              <a:cs typeface="Calibri"/>
              <a:sym typeface="Calibri"/>
            </a:endParaRPr>
          </a:p>
          <a:p>
            <a:r>
              <a:rPr lang="en-US" sz="2250">
                <a:solidFill>
                  <a:schemeClr val="dk1"/>
                </a:solidFill>
                <a:latin typeface="Calibri"/>
                <a:ea typeface="Calibri"/>
                <a:cs typeface="Calibri"/>
                <a:sym typeface="Calibri"/>
              </a:rPr>
              <a:t>We have a designated tile for Schools of Sanctuary, where we keep our written re-application, letter of intent to parents and pledge. </a:t>
            </a:r>
            <a:endParaRPr sz="2250">
              <a:solidFill>
                <a:schemeClr val="dk1"/>
              </a:solidFill>
              <a:latin typeface="Calibri"/>
              <a:ea typeface="Calibri"/>
              <a:cs typeface="Calibri"/>
              <a:sym typeface="Calibri"/>
            </a:endParaRPr>
          </a:p>
          <a:p>
            <a:r>
              <a:rPr lang="en-US" sz="2250">
                <a:solidFill>
                  <a:schemeClr val="dk1"/>
                </a:solidFill>
                <a:latin typeface="Calibri"/>
                <a:ea typeface="Calibri"/>
                <a:cs typeface="Calibri"/>
                <a:sym typeface="Calibri"/>
              </a:rPr>
              <a:t>We have our Dashboard, naming School of Sanctuary throughout school and on the website. </a:t>
            </a:r>
            <a:endParaRPr sz="2250">
              <a:solidFill>
                <a:schemeClr val="dk1"/>
              </a:solidFill>
              <a:latin typeface="Calibri"/>
              <a:ea typeface="Calibri"/>
              <a:cs typeface="Calibri"/>
              <a:sym typeface="Calibri"/>
            </a:endParaRPr>
          </a:p>
          <a:p>
            <a:r>
              <a:rPr lang="en-US" sz="2250">
                <a:solidFill>
                  <a:schemeClr val="dk1"/>
                </a:solidFill>
                <a:latin typeface="Calibri"/>
                <a:ea typeface="Calibri"/>
                <a:cs typeface="Calibri"/>
                <a:sym typeface="Calibri"/>
              </a:rPr>
              <a:t>Please see links below to various videos which publicly reflect and support St Cyres vision of Sanctuary and welcome.  </a:t>
            </a:r>
            <a:endParaRPr sz="2250">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95"/>
        <p:cNvGrpSpPr/>
        <p:nvPr/>
      </p:nvGrpSpPr>
      <p:grpSpPr>
        <a:xfrm>
          <a:off x="0" y="0"/>
          <a:ext cx="0" cy="0"/>
          <a:chOff x="0" y="0"/>
          <a:chExt cx="0" cy="0"/>
        </a:xfrm>
      </p:grpSpPr>
      <p:pic>
        <p:nvPicPr>
          <p:cNvPr id="396" name="Google Shape;396;g36a8fd24b97_0_92"/>
          <p:cNvPicPr preferRelativeResize="0"/>
          <p:nvPr/>
        </p:nvPicPr>
        <p:blipFill>
          <a:blip r:embed="rId3">
            <a:alphaModFix/>
          </a:blip>
          <a:stretch>
            <a:fillRect/>
          </a:stretch>
        </p:blipFill>
        <p:spPr>
          <a:xfrm>
            <a:off x="1703156" y="66163"/>
            <a:ext cx="6191366" cy="4529366"/>
          </a:xfrm>
          <a:prstGeom prst="rect">
            <a:avLst/>
          </a:prstGeom>
          <a:noFill/>
          <a:ln>
            <a:noFill/>
          </a:ln>
        </p:spPr>
      </p:pic>
      <p:pic>
        <p:nvPicPr>
          <p:cNvPr id="397" name="Google Shape;397;g36a8fd24b97_0_92"/>
          <p:cNvPicPr preferRelativeResize="0"/>
          <p:nvPr/>
        </p:nvPicPr>
        <p:blipFill>
          <a:blip r:embed="rId4">
            <a:alphaModFix/>
          </a:blip>
          <a:stretch>
            <a:fillRect/>
          </a:stretch>
        </p:blipFill>
        <p:spPr>
          <a:xfrm>
            <a:off x="2199258" y="3999703"/>
            <a:ext cx="3726264" cy="2725991"/>
          </a:xfrm>
          <a:prstGeom prst="rect">
            <a:avLst/>
          </a:prstGeom>
          <a:noFill/>
          <a:ln>
            <a:noFill/>
          </a:ln>
        </p:spPr>
      </p:pic>
      <p:pic>
        <p:nvPicPr>
          <p:cNvPr id="398" name="Google Shape;398;g36a8fd24b97_0_92"/>
          <p:cNvPicPr preferRelativeResize="0"/>
          <p:nvPr/>
        </p:nvPicPr>
        <p:blipFill>
          <a:blip r:embed="rId5">
            <a:alphaModFix/>
          </a:blip>
          <a:stretch>
            <a:fillRect/>
          </a:stretch>
        </p:blipFill>
        <p:spPr>
          <a:xfrm>
            <a:off x="5810250" y="2877353"/>
            <a:ext cx="4650143" cy="3401860"/>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489</Words>
  <Application>Microsoft Macintosh PowerPoint</Application>
  <PresentationFormat>Widescreen</PresentationFormat>
  <Paragraphs>32</Paragraphs>
  <Slides>5</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Bree Serif</vt:lpstr>
      <vt:lpstr>Calibri</vt:lpstr>
      <vt:lpstr>Calibri Light</vt: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Microsoft Office User</cp:lastModifiedBy>
  <cp:revision>1</cp:revision>
  <dcterms:created xsi:type="dcterms:W3CDTF">2025-06-24T12:12:57Z</dcterms:created>
  <dcterms:modified xsi:type="dcterms:W3CDTF">2025-06-24T12:13:17Z</dcterms:modified>
</cp:coreProperties>
</file>