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623400" y="0"/>
            <a:ext cx="8520600" cy="79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Strive Together; Challenge Yourself.Realise Everyone can Succeed-</a:t>
            </a:r>
            <a:r>
              <a:rPr lang="en-GB" sz="4533"/>
              <a:t> </a:t>
            </a:r>
            <a:endParaRPr sz="4533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66"/>
              <a:t>Whole School Approach to Positive Mental Health and Emotional Wellbeing</a:t>
            </a:r>
            <a:endParaRPr sz="1866"/>
          </a:p>
        </p:txBody>
      </p:sp>
      <p:sp>
        <p:nvSpPr>
          <p:cNvPr id="55" name="Google Shape;55;p13"/>
          <p:cNvSpPr txBox="1"/>
          <p:nvPr/>
        </p:nvSpPr>
        <p:spPr>
          <a:xfrm>
            <a:off x="2516750" y="729100"/>
            <a:ext cx="3538500" cy="2201100"/>
          </a:xfrm>
          <a:prstGeom prst="rect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Key Priorities: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-</a:t>
            </a:r>
            <a:r>
              <a:rPr lang="en-GB" sz="9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St Cyres to engage with schools seeking School of Sanctuary, and to engage with Young Interpreters Scheme. </a:t>
            </a:r>
            <a:endParaRPr sz="9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-Key policy refresh: Attendance policy and Strategic Equality plan, Behaviour For Learning, Healthcare Needs, Physical Intervention Policies refreshed and disseminated amongst staff, through the lens of a encouraging positive emotional and mental well-being, of Trauma informed and Anti-Racist perspectives. </a:t>
            </a:r>
            <a:endParaRPr sz="9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-</a:t>
            </a:r>
            <a:r>
              <a:rPr lang="en-GB" sz="90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Staff wellbeing working group to continue with Deputy Headteacher.</a:t>
            </a:r>
            <a:endParaRPr sz="90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-</a:t>
            </a:r>
            <a:r>
              <a:rPr lang="en-GB" sz="9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Creation</a:t>
            </a:r>
            <a:r>
              <a:rPr lang="en-GB" sz="9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of more effective signposting on Wellbeing Tile on St Cyres Website.</a:t>
            </a:r>
            <a:endParaRPr sz="9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80000" y="2167875"/>
            <a:ext cx="2217000" cy="2724300"/>
          </a:xfrm>
          <a:prstGeom prst="rect">
            <a:avLst/>
          </a:prstGeom>
          <a:noFill/>
          <a:ln cap="flat" cmpd="sng" w="9525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Pupils on roll: 1228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Languages (other than Eng) spoken at home</a:t>
            </a:r>
            <a:r>
              <a:rPr lang="en-GB" sz="1100"/>
              <a:t>: 46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Staff: 135 Pupil facing staff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eFSM: 182 pupils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EAA/Trusted Adults: 61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NEETS over last 5 years: 1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Young Carers population: 41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Pupils with IDP: 93 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CLA pupils: 14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Attendance Rate ‘23/’24:89.5%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Attendance </a:t>
            </a:r>
            <a:r>
              <a:rPr lang="en-GB" sz="1100"/>
              <a:t>Target; 90%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CAPPED 9 ‘23/’24: 364</a:t>
            </a:r>
            <a:endParaRPr sz="1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CAPPED 9 Targ/pred ‘24/25: 310/371  </a:t>
            </a:r>
            <a:endParaRPr sz="1100"/>
          </a:p>
        </p:txBody>
      </p:sp>
      <p:sp>
        <p:nvSpPr>
          <p:cNvPr id="57" name="Google Shape;57;p13"/>
          <p:cNvSpPr txBox="1"/>
          <p:nvPr/>
        </p:nvSpPr>
        <p:spPr>
          <a:xfrm>
            <a:off x="2540225" y="3084550"/>
            <a:ext cx="3459000" cy="1923900"/>
          </a:xfrm>
          <a:prstGeom prst="rect">
            <a:avLst/>
          </a:prstGeom>
          <a:noFill/>
          <a:ln cap="flat" cmpd="sng" w="9525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Anti-Racism and Equality Agenda: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St Cyres Intercultures to be embedded into classroom practice more overtly, </a:t>
            </a:r>
            <a:r>
              <a:rPr lang="en-GB" sz="900"/>
              <a:t>both</a:t>
            </a:r>
            <a:r>
              <a:rPr lang="en-GB" sz="900"/>
              <a:t> inside and outside of Cultures Week</a:t>
            </a:r>
            <a:endParaRPr sz="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St Cyres Pupil Steering Group to meet with other schools to build networks. </a:t>
            </a:r>
            <a:endParaRPr sz="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Festivals to be calendared and marked </a:t>
            </a:r>
            <a:r>
              <a:rPr lang="en-GB" sz="900"/>
              <a:t>within</a:t>
            </a:r>
            <a:r>
              <a:rPr lang="en-GB" sz="900"/>
              <a:t> school</a:t>
            </a:r>
            <a:endParaRPr sz="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LGBTQ+ group to be </a:t>
            </a:r>
            <a:r>
              <a:rPr lang="en-GB" sz="900"/>
              <a:t>further</a:t>
            </a:r>
            <a:r>
              <a:rPr lang="en-GB" sz="900"/>
              <a:t> developed, with an </a:t>
            </a:r>
            <a:r>
              <a:rPr lang="en-GB" sz="900"/>
              <a:t>engagement</a:t>
            </a:r>
            <a:r>
              <a:rPr lang="en-GB" sz="900"/>
              <a:t> </a:t>
            </a:r>
            <a:r>
              <a:rPr lang="en-GB" sz="900"/>
              <a:t>towards</a:t>
            </a:r>
            <a:r>
              <a:rPr lang="en-GB" sz="900"/>
              <a:t> a whole school approach pending Welsh Government guidance. </a:t>
            </a:r>
            <a:endParaRPr sz="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Parental</a:t>
            </a:r>
            <a:r>
              <a:rPr lang="en-GB" sz="900"/>
              <a:t> engagement to continue, further developing enriched and diverse  </a:t>
            </a:r>
            <a:r>
              <a:rPr lang="en-GB" sz="900"/>
              <a:t>stakeholder involvement in the day to day of St Cyres. </a:t>
            </a:r>
            <a:endParaRPr sz="900"/>
          </a:p>
        </p:txBody>
      </p:sp>
      <p:sp>
        <p:nvSpPr>
          <p:cNvPr id="58" name="Google Shape;58;p13"/>
          <p:cNvSpPr txBox="1"/>
          <p:nvPr/>
        </p:nvSpPr>
        <p:spPr>
          <a:xfrm>
            <a:off x="6175000" y="792600"/>
            <a:ext cx="2773800" cy="30939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SHRN and SELFIE: </a:t>
            </a:r>
            <a:endParaRPr/>
          </a:p>
          <a:p>
            <a:pPr indent="-2921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Char char="•"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Females taking part in physical activity is low in comparison to males. We need to promote and signpost opportunities for them to participate.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730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Char char="•"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continues to be a concern around female pupils and their feelings of esteem and worth, as they move from 7- 11. We need to 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value, and act upon, their voice and feedback at all 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opportunities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730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Char char="•"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 Cyres pupils feel (marginally) more pressure than the average pupil across Wales in the classroom. Metacognition and skills building need to be signposted, deadlines need to be considerate. 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7305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Char char="•"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Bullying (distress excitement) is evident in years 7-10. (Spiked in 10 males.) Staff and pupil vigilance to this to </a:t>
            </a: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remain utmost.</a:t>
            </a:r>
            <a:endParaRPr/>
          </a:p>
        </p:txBody>
      </p:sp>
      <p:sp>
        <p:nvSpPr>
          <p:cNvPr id="59" name="Google Shape;59;p13"/>
          <p:cNvSpPr txBox="1"/>
          <p:nvPr/>
        </p:nvSpPr>
        <p:spPr>
          <a:xfrm>
            <a:off x="6142450" y="3851000"/>
            <a:ext cx="2911500" cy="1154400"/>
          </a:xfrm>
          <a:prstGeom prst="rect">
            <a:avLst/>
          </a:prstGeom>
          <a:noFill/>
          <a:ln cap="flat" cmpd="sng" w="9525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Curriculum:</a:t>
            </a:r>
            <a:endParaRPr/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-UNHRC to be consolidated and  embedded into schemes of learning in Health and Wellbeing</a:t>
            </a:r>
            <a:endParaRPr sz="70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-eSWEET booklets to be calendared into consistently applied Schemes of Learning, and duly differentiated. </a:t>
            </a:r>
            <a:endParaRPr sz="700">
              <a:solidFill>
                <a:schemeClr val="dk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solidFill>
                  <a:schemeClr val="dk1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-SHRN report to be used to engage topics at Year 7 and Year 8 Health and Wellbeing, and across other departmental areas where appropriate. </a:t>
            </a:r>
            <a:endParaRPr sz="1100">
              <a:solidFill>
                <a:schemeClr val="dk1"/>
              </a:solidFill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150" y="729094"/>
            <a:ext cx="1126575" cy="1356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2275" y="0"/>
            <a:ext cx="792600" cy="792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Usha Hirani |" id="62" name="Google Shape;62;p13"/>
          <p:cNvPicPr preferRelativeResize="0"/>
          <p:nvPr/>
        </p:nvPicPr>
        <p:blipFill rotWithShape="1">
          <a:blip r:embed="rId5">
            <a:alphaModFix amt="7000"/>
          </a:blip>
          <a:srcRect b="-3520" l="-22140" r="22140" t="3520"/>
          <a:stretch/>
        </p:blipFill>
        <p:spPr>
          <a:xfrm rot="1893830">
            <a:off x="451140" y="1579787"/>
            <a:ext cx="6058277" cy="60582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